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8"/>
  </p:notesMasterIdLst>
  <p:sldIdLst>
    <p:sldId id="256" r:id="rId3"/>
    <p:sldId id="257" r:id="rId4"/>
    <p:sldId id="258" r:id="rId5"/>
    <p:sldId id="259" r:id="rId6"/>
    <p:sldId id="260" r:id="rId7"/>
  </p:sldIdLst>
  <p:sldSz cx="10691813" cy="7559675"/>
  <p:notesSz cx="7559675" cy="10691813"/>
  <p:embeddedFontLst>
    <p:embeddedFont>
      <p:font typeface="Lato" panose="020B0604020202020204" charset="0"/>
      <p:regular r:id="rId9"/>
      <p:bold r:id="rId10"/>
      <p:italic r:id="rId11"/>
      <p:boldItalic r:id="rId12"/>
    </p:embeddedFont>
    <p:embeddedFont>
      <p:font typeface="Caveat" panose="020B060402020202020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422">
          <p15:clr>
            <a:srgbClr val="9AA0A6"/>
          </p15:clr>
        </p15:guide>
        <p15:guide id="2" pos="66">
          <p15:clr>
            <a:srgbClr val="9AA0A6"/>
          </p15:clr>
        </p15:guide>
        <p15:guide id="3" pos="6672">
          <p15:clr>
            <a:srgbClr val="9AA0A6"/>
          </p15:clr>
        </p15:guide>
        <p15:guide id="4" orient="horz" pos="41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5540C1-0D7B-42E3-B2B2-3BB5CBE28206}">
  <a:tblStyle styleId="{5E5540C1-0D7B-42E3-B2B2-3BB5CBE2820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0BCED72-D29A-477B-94FF-805BD262D0B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464" y="0"/>
      </p:cViewPr>
      <p:guideLst>
        <p:guide orient="horz" pos="4422"/>
        <p:guide pos="66"/>
        <p:guide pos="6672"/>
        <p:guide orient="horz" pos="4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bcf092060e_0_165: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bcf092060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7b3d7766c0_1_11: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27b3d7766c0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7b3d7766c0_1_5: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7b3d7766c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30ad7f36ef_0_12: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30ad7f36e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30ad7f36ef_0_18: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30ad7f36e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ong-term plan cover">
  <p:cSld name="TITLE_1_1_1_2">
    <p:spTree>
      <p:nvGrpSpPr>
        <p:cNvPr id="1" name="Shape 12"/>
        <p:cNvGrpSpPr/>
        <p:nvPr/>
      </p:nvGrpSpPr>
      <p:grpSpPr>
        <a:xfrm>
          <a:off x="0" y="0"/>
          <a:ext cx="0" cy="0"/>
          <a:chOff x="0" y="0"/>
          <a:chExt cx="0" cy="0"/>
        </a:xfrm>
      </p:grpSpPr>
      <p:sp>
        <p:nvSpPr>
          <p:cNvPr id="13" name="Google Shape;13;p2"/>
          <p:cNvSpPr/>
          <p:nvPr/>
        </p:nvSpPr>
        <p:spPr>
          <a:xfrm>
            <a:off x="264000" y="243950"/>
            <a:ext cx="10164000" cy="6787800"/>
          </a:xfrm>
          <a:prstGeom prst="rect">
            <a:avLst/>
          </a:prstGeom>
          <a:solidFill>
            <a:srgbClr val="4EB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6063000" y="999022"/>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264000" y="920750"/>
            <a:ext cx="5841300" cy="5434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txBox="1">
            <a:spLocks noGrp="1"/>
          </p:cNvSpPr>
          <p:nvPr>
            <p:ph type="subTitle" idx="1"/>
          </p:nvPr>
        </p:nvSpPr>
        <p:spPr>
          <a:xfrm>
            <a:off x="442350" y="29046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700"/>
              <a:buNone/>
              <a:defRPr sz="1700" b="1">
                <a:solidFill>
                  <a:schemeClr val="dk1"/>
                </a:solidFill>
              </a:defRPr>
            </a:lvl1pPr>
            <a:lvl2pPr lvl="1" algn="l">
              <a:lnSpc>
                <a:spcPct val="115000"/>
              </a:lnSpc>
              <a:spcBef>
                <a:spcPts val="0"/>
              </a:spcBef>
              <a:spcAft>
                <a:spcPts val="0"/>
              </a:spcAft>
              <a:buClr>
                <a:schemeClr val="dk1"/>
              </a:buClr>
              <a:buSzPts val="1500"/>
              <a:buNone/>
              <a:defRPr sz="1500" b="1">
                <a:solidFill>
                  <a:schemeClr val="dk1"/>
                </a:solidFill>
              </a:defRPr>
            </a:lvl2pPr>
            <a:lvl3pPr lvl="2" algn="l">
              <a:lnSpc>
                <a:spcPct val="115000"/>
              </a:lnSpc>
              <a:spcBef>
                <a:spcPts val="0"/>
              </a:spcBef>
              <a:spcAft>
                <a:spcPts val="0"/>
              </a:spcAft>
              <a:buClr>
                <a:schemeClr val="dk1"/>
              </a:buClr>
              <a:buSzPts val="1500"/>
              <a:buNone/>
              <a:defRPr sz="1500" b="1">
                <a:solidFill>
                  <a:schemeClr val="dk1"/>
                </a:solidFill>
              </a:defRPr>
            </a:lvl3pPr>
            <a:lvl4pPr lvl="3" algn="l">
              <a:lnSpc>
                <a:spcPct val="115000"/>
              </a:lnSpc>
              <a:spcBef>
                <a:spcPts val="0"/>
              </a:spcBef>
              <a:spcAft>
                <a:spcPts val="0"/>
              </a:spcAft>
              <a:buClr>
                <a:schemeClr val="dk1"/>
              </a:buClr>
              <a:buSzPts val="1500"/>
              <a:buNone/>
              <a:defRPr sz="1500" b="1">
                <a:solidFill>
                  <a:schemeClr val="dk1"/>
                </a:solidFill>
              </a:defRPr>
            </a:lvl4pPr>
            <a:lvl5pPr lvl="4" algn="l">
              <a:lnSpc>
                <a:spcPct val="115000"/>
              </a:lnSpc>
              <a:spcBef>
                <a:spcPts val="0"/>
              </a:spcBef>
              <a:spcAft>
                <a:spcPts val="0"/>
              </a:spcAft>
              <a:buClr>
                <a:schemeClr val="dk1"/>
              </a:buClr>
              <a:buSzPts val="1500"/>
              <a:buNone/>
              <a:defRPr sz="1500" b="1">
                <a:solidFill>
                  <a:schemeClr val="dk1"/>
                </a:solidFill>
              </a:defRPr>
            </a:lvl5pPr>
            <a:lvl6pPr lvl="5" algn="l">
              <a:lnSpc>
                <a:spcPct val="115000"/>
              </a:lnSpc>
              <a:spcBef>
                <a:spcPts val="0"/>
              </a:spcBef>
              <a:spcAft>
                <a:spcPts val="0"/>
              </a:spcAft>
              <a:buClr>
                <a:schemeClr val="dk1"/>
              </a:buClr>
              <a:buSzPts val="1500"/>
              <a:buNone/>
              <a:defRPr sz="1500" b="1">
                <a:solidFill>
                  <a:schemeClr val="dk1"/>
                </a:solidFill>
              </a:defRPr>
            </a:lvl6pPr>
            <a:lvl7pPr lvl="6" algn="l">
              <a:lnSpc>
                <a:spcPct val="115000"/>
              </a:lnSpc>
              <a:spcBef>
                <a:spcPts val="0"/>
              </a:spcBef>
              <a:spcAft>
                <a:spcPts val="0"/>
              </a:spcAft>
              <a:buClr>
                <a:schemeClr val="dk1"/>
              </a:buClr>
              <a:buSzPts val="1500"/>
              <a:buNone/>
              <a:defRPr sz="1500" b="1">
                <a:solidFill>
                  <a:schemeClr val="dk1"/>
                </a:solidFill>
              </a:defRPr>
            </a:lvl7pPr>
            <a:lvl8pPr lvl="7" algn="l">
              <a:lnSpc>
                <a:spcPct val="115000"/>
              </a:lnSpc>
              <a:spcBef>
                <a:spcPts val="0"/>
              </a:spcBef>
              <a:spcAft>
                <a:spcPts val="0"/>
              </a:spcAft>
              <a:buClr>
                <a:schemeClr val="dk1"/>
              </a:buClr>
              <a:buSzPts val="1500"/>
              <a:buNone/>
              <a:defRPr sz="1500" b="1">
                <a:solidFill>
                  <a:schemeClr val="dk1"/>
                </a:solidFill>
              </a:defRPr>
            </a:lvl8pPr>
            <a:lvl9pPr lvl="8" algn="l">
              <a:lnSpc>
                <a:spcPct val="115000"/>
              </a:lnSpc>
              <a:spcBef>
                <a:spcPts val="0"/>
              </a:spcBef>
              <a:spcAft>
                <a:spcPts val="0"/>
              </a:spcAft>
              <a:buClr>
                <a:schemeClr val="dk1"/>
              </a:buClr>
              <a:buSzPts val="1500"/>
              <a:buNone/>
              <a:defRPr sz="1500" b="1">
                <a:solidFill>
                  <a:schemeClr val="dk1"/>
                </a:solidFill>
              </a:defRPr>
            </a:lvl9pPr>
          </a:lstStyle>
          <a:p>
            <a:endParaRPr/>
          </a:p>
        </p:txBody>
      </p:sp>
      <p:sp>
        <p:nvSpPr>
          <p:cNvPr id="17" name="Google Shape;17;p2"/>
          <p:cNvSpPr txBox="1">
            <a:spLocks noGrp="1"/>
          </p:cNvSpPr>
          <p:nvPr>
            <p:ph type="ctrTitle"/>
          </p:nvPr>
        </p:nvSpPr>
        <p:spPr>
          <a:xfrm>
            <a:off x="442350" y="1122725"/>
            <a:ext cx="5484600" cy="1758000"/>
          </a:xfrm>
          <a:prstGeom prst="rect">
            <a:avLst/>
          </a:prstGeom>
          <a:noFill/>
          <a:ln>
            <a:noFill/>
          </a:ln>
        </p:spPr>
        <p:txBody>
          <a:bodyPr spcFirstLastPara="1" wrap="square" lIns="116050" tIns="116050" rIns="116050" bIns="116050" anchor="ctr" anchorCtr="0">
            <a:normAutofit/>
          </a:bodyPr>
          <a:lstStyle>
            <a:lvl1pPr lvl="0" algn="ctr">
              <a:lnSpc>
                <a:spcPct val="100000"/>
              </a:lnSpc>
              <a:spcBef>
                <a:spcPts val="0"/>
              </a:spcBef>
              <a:spcAft>
                <a:spcPts val="0"/>
              </a:spcAft>
              <a:buClr>
                <a:schemeClr val="accent5"/>
              </a:buClr>
              <a:buSzPts val="5000"/>
              <a:buNone/>
              <a:defRPr sz="5000">
                <a:solidFill>
                  <a:schemeClr val="accent5"/>
                </a:solidFill>
              </a:defRPr>
            </a:lvl1pPr>
            <a:lvl2pPr lvl="1" algn="ctr">
              <a:lnSpc>
                <a:spcPct val="100000"/>
              </a:lnSpc>
              <a:spcBef>
                <a:spcPts val="0"/>
              </a:spcBef>
              <a:spcAft>
                <a:spcPts val="0"/>
              </a:spcAft>
              <a:buClr>
                <a:srgbClr val="1789FC"/>
              </a:buClr>
              <a:buSzPts val="3000"/>
              <a:buNone/>
              <a:defRPr sz="3000">
                <a:solidFill>
                  <a:srgbClr val="1789FC"/>
                </a:solidFill>
              </a:defRPr>
            </a:lvl2pPr>
            <a:lvl3pPr lvl="2" algn="ctr">
              <a:lnSpc>
                <a:spcPct val="100000"/>
              </a:lnSpc>
              <a:spcBef>
                <a:spcPts val="0"/>
              </a:spcBef>
              <a:spcAft>
                <a:spcPts val="0"/>
              </a:spcAft>
              <a:buClr>
                <a:srgbClr val="1789FC"/>
              </a:buClr>
              <a:buSzPts val="3000"/>
              <a:buNone/>
              <a:defRPr sz="3000">
                <a:solidFill>
                  <a:srgbClr val="1789FC"/>
                </a:solidFill>
              </a:defRPr>
            </a:lvl3pPr>
            <a:lvl4pPr lvl="3" algn="ctr">
              <a:lnSpc>
                <a:spcPct val="100000"/>
              </a:lnSpc>
              <a:spcBef>
                <a:spcPts val="0"/>
              </a:spcBef>
              <a:spcAft>
                <a:spcPts val="0"/>
              </a:spcAft>
              <a:buClr>
                <a:srgbClr val="1789FC"/>
              </a:buClr>
              <a:buSzPts val="3000"/>
              <a:buNone/>
              <a:defRPr sz="3000">
                <a:solidFill>
                  <a:srgbClr val="1789FC"/>
                </a:solidFill>
              </a:defRPr>
            </a:lvl4pPr>
            <a:lvl5pPr lvl="4" algn="ctr">
              <a:lnSpc>
                <a:spcPct val="100000"/>
              </a:lnSpc>
              <a:spcBef>
                <a:spcPts val="0"/>
              </a:spcBef>
              <a:spcAft>
                <a:spcPts val="0"/>
              </a:spcAft>
              <a:buClr>
                <a:srgbClr val="1789FC"/>
              </a:buClr>
              <a:buSzPts val="3000"/>
              <a:buNone/>
              <a:defRPr sz="3000">
                <a:solidFill>
                  <a:srgbClr val="1789FC"/>
                </a:solidFill>
              </a:defRPr>
            </a:lvl5pPr>
            <a:lvl6pPr lvl="5" algn="ctr">
              <a:lnSpc>
                <a:spcPct val="100000"/>
              </a:lnSpc>
              <a:spcBef>
                <a:spcPts val="0"/>
              </a:spcBef>
              <a:spcAft>
                <a:spcPts val="0"/>
              </a:spcAft>
              <a:buClr>
                <a:srgbClr val="1789FC"/>
              </a:buClr>
              <a:buSzPts val="3000"/>
              <a:buNone/>
              <a:defRPr sz="3000">
                <a:solidFill>
                  <a:srgbClr val="1789FC"/>
                </a:solidFill>
              </a:defRPr>
            </a:lvl6pPr>
            <a:lvl7pPr lvl="6" algn="ctr">
              <a:lnSpc>
                <a:spcPct val="100000"/>
              </a:lnSpc>
              <a:spcBef>
                <a:spcPts val="0"/>
              </a:spcBef>
              <a:spcAft>
                <a:spcPts val="0"/>
              </a:spcAft>
              <a:buClr>
                <a:srgbClr val="1789FC"/>
              </a:buClr>
              <a:buSzPts val="3000"/>
              <a:buNone/>
              <a:defRPr sz="3000">
                <a:solidFill>
                  <a:srgbClr val="1789FC"/>
                </a:solidFill>
              </a:defRPr>
            </a:lvl7pPr>
            <a:lvl8pPr lvl="7" algn="ctr">
              <a:lnSpc>
                <a:spcPct val="100000"/>
              </a:lnSpc>
              <a:spcBef>
                <a:spcPts val="0"/>
              </a:spcBef>
              <a:spcAft>
                <a:spcPts val="0"/>
              </a:spcAft>
              <a:buClr>
                <a:srgbClr val="1789FC"/>
              </a:buClr>
              <a:buSzPts val="3000"/>
              <a:buNone/>
              <a:defRPr sz="3000">
                <a:solidFill>
                  <a:srgbClr val="1789FC"/>
                </a:solidFill>
              </a:defRPr>
            </a:lvl8pPr>
            <a:lvl9pPr lvl="8" algn="ctr">
              <a:lnSpc>
                <a:spcPct val="100000"/>
              </a:lnSpc>
              <a:spcBef>
                <a:spcPts val="0"/>
              </a:spcBef>
              <a:spcAft>
                <a:spcPts val="0"/>
              </a:spcAft>
              <a:buClr>
                <a:srgbClr val="1789FC"/>
              </a:buClr>
              <a:buSzPts val="3000"/>
              <a:buNone/>
              <a:defRPr sz="3000">
                <a:solidFill>
                  <a:srgbClr val="1789FC"/>
                </a:solidFill>
              </a:defRPr>
            </a:lvl9pPr>
          </a:lstStyle>
          <a:p>
            <a:endParaRPr/>
          </a:p>
        </p:txBody>
      </p:sp>
      <p:sp>
        <p:nvSpPr>
          <p:cNvPr id="18" name="Google Shape;18;p2"/>
          <p:cNvSpPr txBox="1">
            <a:spLocks noGrp="1"/>
          </p:cNvSpPr>
          <p:nvPr>
            <p:ph type="subTitle" idx="2"/>
          </p:nvPr>
        </p:nvSpPr>
        <p:spPr>
          <a:xfrm>
            <a:off x="442350" y="33591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500"/>
              <a:buNone/>
              <a:defRPr sz="1500">
                <a:solidFill>
                  <a:schemeClr val="dk1"/>
                </a:solidFill>
              </a:defRPr>
            </a:lvl1pPr>
            <a:lvl2pPr lvl="1" algn="l">
              <a:lnSpc>
                <a:spcPct val="115000"/>
              </a:lnSpc>
              <a:spcBef>
                <a:spcPts val="0"/>
              </a:spcBef>
              <a:spcAft>
                <a:spcPts val="0"/>
              </a:spcAft>
              <a:buClr>
                <a:schemeClr val="dk1"/>
              </a:buClr>
              <a:buSzPts val="1500"/>
              <a:buNone/>
              <a:defRPr sz="1500">
                <a:solidFill>
                  <a:schemeClr val="dk1"/>
                </a:solidFill>
              </a:defRPr>
            </a:lvl2pPr>
            <a:lvl3pPr lvl="2" algn="l">
              <a:lnSpc>
                <a:spcPct val="115000"/>
              </a:lnSpc>
              <a:spcBef>
                <a:spcPts val="0"/>
              </a:spcBef>
              <a:spcAft>
                <a:spcPts val="0"/>
              </a:spcAft>
              <a:buClr>
                <a:schemeClr val="dk1"/>
              </a:buClr>
              <a:buSzPts val="1500"/>
              <a:buNone/>
              <a:defRPr sz="1500">
                <a:solidFill>
                  <a:schemeClr val="dk1"/>
                </a:solidFill>
              </a:defRPr>
            </a:lvl3pPr>
            <a:lvl4pPr lvl="3" algn="l">
              <a:lnSpc>
                <a:spcPct val="115000"/>
              </a:lnSpc>
              <a:spcBef>
                <a:spcPts val="0"/>
              </a:spcBef>
              <a:spcAft>
                <a:spcPts val="0"/>
              </a:spcAft>
              <a:buClr>
                <a:schemeClr val="dk1"/>
              </a:buClr>
              <a:buSzPts val="1500"/>
              <a:buNone/>
              <a:defRPr sz="1500">
                <a:solidFill>
                  <a:schemeClr val="dk1"/>
                </a:solidFill>
              </a:defRPr>
            </a:lvl4pPr>
            <a:lvl5pPr lvl="4" algn="l">
              <a:lnSpc>
                <a:spcPct val="115000"/>
              </a:lnSpc>
              <a:spcBef>
                <a:spcPts val="0"/>
              </a:spcBef>
              <a:spcAft>
                <a:spcPts val="0"/>
              </a:spcAft>
              <a:buClr>
                <a:schemeClr val="dk1"/>
              </a:buClr>
              <a:buSzPts val="1500"/>
              <a:buNone/>
              <a:defRPr sz="1500">
                <a:solidFill>
                  <a:schemeClr val="dk1"/>
                </a:solidFill>
              </a:defRPr>
            </a:lvl5pPr>
            <a:lvl6pPr lvl="5" algn="l">
              <a:lnSpc>
                <a:spcPct val="115000"/>
              </a:lnSpc>
              <a:spcBef>
                <a:spcPts val="0"/>
              </a:spcBef>
              <a:spcAft>
                <a:spcPts val="0"/>
              </a:spcAft>
              <a:buClr>
                <a:schemeClr val="dk1"/>
              </a:buClr>
              <a:buSzPts val="1500"/>
              <a:buNone/>
              <a:defRPr sz="1500">
                <a:solidFill>
                  <a:schemeClr val="dk1"/>
                </a:solidFill>
              </a:defRPr>
            </a:lvl6pPr>
            <a:lvl7pPr lvl="6" algn="l">
              <a:lnSpc>
                <a:spcPct val="115000"/>
              </a:lnSpc>
              <a:spcBef>
                <a:spcPts val="0"/>
              </a:spcBef>
              <a:spcAft>
                <a:spcPts val="0"/>
              </a:spcAft>
              <a:buClr>
                <a:schemeClr val="dk1"/>
              </a:buClr>
              <a:buSzPts val="1500"/>
              <a:buNone/>
              <a:defRPr sz="1500">
                <a:solidFill>
                  <a:schemeClr val="dk1"/>
                </a:solidFill>
              </a:defRPr>
            </a:lvl7pPr>
            <a:lvl8pPr lvl="7" algn="l">
              <a:lnSpc>
                <a:spcPct val="115000"/>
              </a:lnSpc>
              <a:spcBef>
                <a:spcPts val="0"/>
              </a:spcBef>
              <a:spcAft>
                <a:spcPts val="0"/>
              </a:spcAft>
              <a:buClr>
                <a:schemeClr val="dk1"/>
              </a:buClr>
              <a:buSzPts val="1500"/>
              <a:buNone/>
              <a:defRPr sz="1500">
                <a:solidFill>
                  <a:schemeClr val="dk1"/>
                </a:solidFill>
              </a:defRPr>
            </a:lvl8pPr>
            <a:lvl9pPr lvl="8" algn="l">
              <a:lnSpc>
                <a:spcPct val="115000"/>
              </a:lnSpc>
              <a:spcBef>
                <a:spcPts val="0"/>
              </a:spcBef>
              <a:spcAft>
                <a:spcPts val="0"/>
              </a:spcAft>
              <a:buClr>
                <a:schemeClr val="dk1"/>
              </a:buClr>
              <a:buSzPts val="1500"/>
              <a:buNone/>
              <a:defRPr sz="1500">
                <a:solidFill>
                  <a:schemeClr val="dk1"/>
                </a:solidFill>
              </a:defRPr>
            </a:lvl9pPr>
          </a:lstStyle>
          <a:p>
            <a:endParaRPr/>
          </a:p>
        </p:txBody>
      </p:sp>
      <p:cxnSp>
        <p:nvCxnSpPr>
          <p:cNvPr id="19" name="Google Shape;19;p2"/>
          <p:cNvCxnSpPr/>
          <p:nvPr/>
        </p:nvCxnSpPr>
        <p:spPr>
          <a:xfrm>
            <a:off x="503158" y="4000125"/>
            <a:ext cx="5434200" cy="0"/>
          </a:xfrm>
          <a:prstGeom prst="straightConnector1">
            <a:avLst/>
          </a:prstGeom>
          <a:noFill/>
          <a:ln w="9525" cap="flat" cmpd="sng">
            <a:solidFill>
              <a:schemeClr val="accent5"/>
            </a:solidFill>
            <a:prstDash val="solid"/>
            <a:round/>
            <a:headEnd type="none" w="sm" len="sm"/>
            <a:tailEnd type="none" w="sm" len="sm"/>
          </a:ln>
        </p:spPr>
      </p:cxnSp>
      <p:sp>
        <p:nvSpPr>
          <p:cNvPr id="20" name="Google Shape;20;p2"/>
          <p:cNvSpPr txBox="1">
            <a:spLocks noGrp="1"/>
          </p:cNvSpPr>
          <p:nvPr>
            <p:ph type="body" idx="3"/>
          </p:nvPr>
        </p:nvSpPr>
        <p:spPr>
          <a:xfrm>
            <a:off x="442350" y="4226550"/>
            <a:ext cx="5484600" cy="1911900"/>
          </a:xfrm>
          <a:prstGeom prst="rect">
            <a:avLst/>
          </a:prstGeom>
          <a:noFill/>
          <a:ln>
            <a:noFill/>
          </a:ln>
        </p:spPr>
        <p:txBody>
          <a:bodyPr spcFirstLastPara="1" wrap="square" lIns="116050" tIns="116050" rIns="116050" bIns="1160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21" name="Google Shape;21;p2"/>
          <p:cNvSpPr/>
          <p:nvPr/>
        </p:nvSpPr>
        <p:spPr>
          <a:xfrm>
            <a:off x="6105300" y="4601497"/>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 name="Google Shape;22;p2"/>
          <p:cNvPicPr preferRelativeResize="0"/>
          <p:nvPr/>
        </p:nvPicPr>
        <p:blipFill rotWithShape="1">
          <a:blip r:embed="rId2">
            <a:alphaModFix/>
          </a:blip>
          <a:srcRect/>
          <a:stretch/>
        </p:blipFill>
        <p:spPr>
          <a:xfrm>
            <a:off x="6213183" y="5092425"/>
            <a:ext cx="1398750" cy="701150"/>
          </a:xfrm>
          <a:prstGeom prst="rect">
            <a:avLst/>
          </a:prstGeom>
          <a:noFill/>
          <a:ln>
            <a:noFill/>
          </a:ln>
        </p:spPr>
      </p:pic>
      <p:pic>
        <p:nvPicPr>
          <p:cNvPr id="23" name="Google Shape;23;p2"/>
          <p:cNvPicPr preferRelativeResize="0"/>
          <p:nvPr/>
        </p:nvPicPr>
        <p:blipFill rotWithShape="1">
          <a:blip r:embed="rId3">
            <a:alphaModFix/>
          </a:blip>
          <a:srcRect/>
          <a:stretch/>
        </p:blipFill>
        <p:spPr>
          <a:xfrm>
            <a:off x="6289376" y="1181377"/>
            <a:ext cx="1115499" cy="1318301"/>
          </a:xfrm>
          <a:prstGeom prst="rect">
            <a:avLst/>
          </a:prstGeom>
          <a:noFill/>
          <a:ln>
            <a:noFill/>
          </a:ln>
        </p:spPr>
      </p:pic>
      <p:sp>
        <p:nvSpPr>
          <p:cNvPr id="24" name="Google Shape;24;p2"/>
          <p:cNvSpPr txBox="1">
            <a:spLocks noGrp="1"/>
          </p:cNvSpPr>
          <p:nvPr>
            <p:ph type="sldNum" idx="12"/>
          </p:nvPr>
        </p:nvSpPr>
        <p:spPr>
          <a:xfrm>
            <a:off x="10050300" y="7156934"/>
            <a:ext cx="641700" cy="578700"/>
          </a:xfrm>
          <a:prstGeom prst="rect">
            <a:avLst/>
          </a:prstGeom>
          <a:noFill/>
          <a:ln>
            <a:noFill/>
          </a:ln>
        </p:spPr>
        <p:txBody>
          <a:bodyPr spcFirstLastPara="1" wrap="square" lIns="104875" tIns="104875" rIns="104875" bIns="10487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ditable Title">
  <p:cSld name="TITLE_AND_BODY_1_1">
    <p:spTree>
      <p:nvGrpSpPr>
        <p:cNvPr id="1" name="Shape 77"/>
        <p:cNvGrpSpPr/>
        <p:nvPr/>
      </p:nvGrpSpPr>
      <p:grpSpPr>
        <a:xfrm>
          <a:off x="0" y="0"/>
          <a:ext cx="0" cy="0"/>
          <a:chOff x="0" y="0"/>
          <a:chExt cx="0" cy="0"/>
        </a:xfrm>
      </p:grpSpPr>
      <p:sp>
        <p:nvSpPr>
          <p:cNvPr id="78" name="Google Shape;78;p11"/>
          <p:cNvSpPr/>
          <p:nvPr/>
        </p:nvSpPr>
        <p:spPr>
          <a:xfrm>
            <a:off x="625" y="-100"/>
            <a:ext cx="10691100" cy="515100"/>
          </a:xfrm>
          <a:prstGeom prst="rect">
            <a:avLst/>
          </a:prstGeom>
          <a:solidFill>
            <a:srgbClr val="D50C4C"/>
          </a:solidFill>
          <a:ln w="9525" cap="flat" cmpd="sng">
            <a:solidFill>
              <a:srgbClr val="D50C4C"/>
            </a:solidFill>
            <a:prstDash val="solid"/>
            <a:round/>
            <a:headEnd type="none" w="sm" len="sm"/>
            <a:tailEnd type="none" w="sm" len="sm"/>
          </a:ln>
        </p:spPr>
        <p:txBody>
          <a:bodyPr spcFirstLastPara="1" wrap="square" lIns="116050" tIns="116050" rIns="116050" bIns="1160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9" name="Google Shape;79;p11"/>
          <p:cNvPicPr preferRelativeResize="0"/>
          <p:nvPr/>
        </p:nvPicPr>
        <p:blipFill rotWithShape="1">
          <a:blip r:embed="rId2">
            <a:alphaModFix/>
          </a:blip>
          <a:srcRect/>
          <a:stretch/>
        </p:blipFill>
        <p:spPr>
          <a:xfrm>
            <a:off x="100450" y="39788"/>
            <a:ext cx="870625" cy="435325"/>
          </a:xfrm>
          <a:prstGeom prst="rect">
            <a:avLst/>
          </a:prstGeom>
          <a:noFill/>
          <a:ln>
            <a:noFill/>
          </a:ln>
        </p:spPr>
      </p:pic>
      <p:sp>
        <p:nvSpPr>
          <p:cNvPr id="80" name="Google Shape;80;p11"/>
          <p:cNvSpPr txBox="1">
            <a:spLocks noGrp="1"/>
          </p:cNvSpPr>
          <p:nvPr>
            <p:ph type="subTitle" idx="1"/>
          </p:nvPr>
        </p:nvSpPr>
        <p:spPr>
          <a:xfrm>
            <a:off x="175" y="-25875"/>
            <a:ext cx="10692000" cy="540900"/>
          </a:xfrm>
          <a:prstGeom prst="rect">
            <a:avLst/>
          </a:prstGeom>
          <a:noFill/>
          <a:ln>
            <a:noFill/>
          </a:ln>
        </p:spPr>
        <p:txBody>
          <a:bodyPr spcFirstLastPara="1" wrap="square" lIns="116050" tIns="116050" rIns="116050" bIns="116050" anchor="t" anchorCtr="0">
            <a:normAutofit/>
          </a:bodyPr>
          <a:lstStyle>
            <a:lvl1pPr lvl="0" algn="ctr" rtl="0">
              <a:lnSpc>
                <a:spcPct val="115000"/>
              </a:lnSpc>
              <a:spcBef>
                <a:spcPts val="0"/>
              </a:spcBef>
              <a:spcAft>
                <a:spcPts val="0"/>
              </a:spcAft>
              <a:buClr>
                <a:schemeClr val="lt1"/>
              </a:buClr>
              <a:buSzPts val="2200"/>
              <a:buFont typeface="Caveat"/>
              <a:buNone/>
              <a:defRPr sz="2200" b="1">
                <a:solidFill>
                  <a:schemeClr val="lt1"/>
                </a:solidFill>
                <a:latin typeface="Caveat"/>
                <a:ea typeface="Caveat"/>
                <a:cs typeface="Caveat"/>
                <a:sym typeface="Caveat"/>
              </a:defRPr>
            </a:lvl1pPr>
            <a:lvl2pPr lvl="1" algn="l" rtl="0">
              <a:lnSpc>
                <a:spcPct val="115000"/>
              </a:lnSpc>
              <a:spcBef>
                <a:spcPts val="0"/>
              </a:spcBef>
              <a:spcAft>
                <a:spcPts val="0"/>
              </a:spcAft>
              <a:buSzPts val="1800"/>
              <a:buNone/>
              <a:defRPr/>
            </a:lvl2pPr>
            <a:lvl3pPr lvl="2" algn="l" rtl="0">
              <a:lnSpc>
                <a:spcPct val="115000"/>
              </a:lnSpc>
              <a:spcBef>
                <a:spcPts val="0"/>
              </a:spcBef>
              <a:spcAft>
                <a:spcPts val="0"/>
              </a:spcAft>
              <a:buSzPts val="1800"/>
              <a:buNone/>
              <a:defRPr/>
            </a:lvl3pPr>
            <a:lvl4pPr lvl="3" algn="l" rtl="0">
              <a:lnSpc>
                <a:spcPct val="115000"/>
              </a:lnSpc>
              <a:spcBef>
                <a:spcPts val="0"/>
              </a:spcBef>
              <a:spcAft>
                <a:spcPts val="0"/>
              </a:spcAft>
              <a:buSzPts val="1800"/>
              <a:buNone/>
              <a:defRPr/>
            </a:lvl4pPr>
            <a:lvl5pPr lvl="4" algn="l" rtl="0">
              <a:lnSpc>
                <a:spcPct val="115000"/>
              </a:lnSpc>
              <a:spcBef>
                <a:spcPts val="0"/>
              </a:spcBef>
              <a:spcAft>
                <a:spcPts val="0"/>
              </a:spcAft>
              <a:buSzPts val="1800"/>
              <a:buNone/>
              <a:defRPr/>
            </a:lvl5pPr>
            <a:lvl6pPr lvl="5" algn="l" rtl="0">
              <a:lnSpc>
                <a:spcPct val="115000"/>
              </a:lnSpc>
              <a:spcBef>
                <a:spcPts val="0"/>
              </a:spcBef>
              <a:spcAft>
                <a:spcPts val="0"/>
              </a:spcAft>
              <a:buSzPts val="1800"/>
              <a:buNone/>
              <a:defRPr/>
            </a:lvl6pPr>
            <a:lvl7pPr lvl="6" algn="l" rtl="0">
              <a:lnSpc>
                <a:spcPct val="115000"/>
              </a:lnSpc>
              <a:spcBef>
                <a:spcPts val="0"/>
              </a:spcBef>
              <a:spcAft>
                <a:spcPts val="0"/>
              </a:spcAft>
              <a:buSzPts val="1800"/>
              <a:buNone/>
              <a:defRPr/>
            </a:lvl7pPr>
            <a:lvl8pPr lvl="7" algn="l" rtl="0">
              <a:lnSpc>
                <a:spcPct val="115000"/>
              </a:lnSpc>
              <a:spcBef>
                <a:spcPts val="0"/>
              </a:spcBef>
              <a:spcAft>
                <a:spcPts val="0"/>
              </a:spcAft>
              <a:buSzPts val="1800"/>
              <a:buNone/>
              <a:defRPr/>
            </a:lvl8pPr>
            <a:lvl9pPr lvl="8" algn="l" rtl="0">
              <a:lnSpc>
                <a:spcPct val="115000"/>
              </a:lnSpc>
              <a:spcBef>
                <a:spcPts val="0"/>
              </a:spcBef>
              <a:spcAft>
                <a:spcPts val="0"/>
              </a:spcAft>
              <a:buSzPts val="1800"/>
              <a:buNone/>
              <a:defRPr/>
            </a:lvl9pPr>
          </a:lstStyle>
          <a:p>
            <a:endParaRPr/>
          </a:p>
        </p:txBody>
      </p:sp>
      <p:sp>
        <p:nvSpPr>
          <p:cNvPr id="81" name="Google Shape;81;p11"/>
          <p:cNvSpPr txBox="1">
            <a:spLocks noGrp="1"/>
          </p:cNvSpPr>
          <p:nvPr>
            <p:ph type="sldNum" idx="12"/>
          </p:nvPr>
        </p:nvSpPr>
        <p:spPr>
          <a:xfrm>
            <a:off x="10029225" y="7114600"/>
            <a:ext cx="641700" cy="540900"/>
          </a:xfrm>
          <a:prstGeom prst="rect">
            <a:avLst/>
          </a:prstGeom>
          <a:noFill/>
          <a:ln>
            <a:noFill/>
          </a:ln>
        </p:spPr>
        <p:txBody>
          <a:bodyPr spcFirstLastPara="1" wrap="square" lIns="104875" tIns="104875" rIns="104875" bIns="1048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i="0" u="none" strike="noStrike" cap="none"/>
            </a:lvl1pPr>
            <a:lvl2pPr marL="0" marR="0" lvl="1" indent="0" algn="r" rtl="0">
              <a:lnSpc>
                <a:spcPct val="100000"/>
              </a:lnSpc>
              <a:spcBef>
                <a:spcPts val="0"/>
              </a:spcBef>
              <a:spcAft>
                <a:spcPts val="0"/>
              </a:spcAft>
              <a:buClr>
                <a:srgbClr val="000000"/>
              </a:buClr>
              <a:buSzPts val="1100"/>
              <a:buFont typeface="Arial"/>
              <a:buNone/>
              <a:defRPr sz="1100" i="0" u="none" strike="noStrike" cap="none"/>
            </a:lvl2pPr>
            <a:lvl3pPr marL="0" marR="0" lvl="2" indent="0" algn="r" rtl="0">
              <a:lnSpc>
                <a:spcPct val="100000"/>
              </a:lnSpc>
              <a:spcBef>
                <a:spcPts val="0"/>
              </a:spcBef>
              <a:spcAft>
                <a:spcPts val="0"/>
              </a:spcAft>
              <a:buClr>
                <a:srgbClr val="000000"/>
              </a:buClr>
              <a:buSzPts val="1100"/>
              <a:buFont typeface="Arial"/>
              <a:buNone/>
              <a:defRPr sz="1100" i="0" u="none" strike="noStrike" cap="none"/>
            </a:lvl3pPr>
            <a:lvl4pPr marL="0" marR="0" lvl="3" indent="0" algn="r" rtl="0">
              <a:lnSpc>
                <a:spcPct val="100000"/>
              </a:lnSpc>
              <a:spcBef>
                <a:spcPts val="0"/>
              </a:spcBef>
              <a:spcAft>
                <a:spcPts val="0"/>
              </a:spcAft>
              <a:buClr>
                <a:srgbClr val="000000"/>
              </a:buClr>
              <a:buSzPts val="1100"/>
              <a:buFont typeface="Arial"/>
              <a:buNone/>
              <a:defRPr sz="1100" i="0" u="none" strike="noStrike" cap="none"/>
            </a:lvl4pPr>
            <a:lvl5pPr marL="0" marR="0" lvl="4" indent="0" algn="r" rtl="0">
              <a:lnSpc>
                <a:spcPct val="100000"/>
              </a:lnSpc>
              <a:spcBef>
                <a:spcPts val="0"/>
              </a:spcBef>
              <a:spcAft>
                <a:spcPts val="0"/>
              </a:spcAft>
              <a:buClr>
                <a:srgbClr val="000000"/>
              </a:buClr>
              <a:buSzPts val="1100"/>
              <a:buFont typeface="Arial"/>
              <a:buNone/>
              <a:defRPr sz="1100" i="0" u="none" strike="noStrike" cap="none"/>
            </a:lvl5pPr>
            <a:lvl6pPr marL="0" marR="0" lvl="5" indent="0" algn="r" rtl="0">
              <a:lnSpc>
                <a:spcPct val="100000"/>
              </a:lnSpc>
              <a:spcBef>
                <a:spcPts val="0"/>
              </a:spcBef>
              <a:spcAft>
                <a:spcPts val="0"/>
              </a:spcAft>
              <a:buClr>
                <a:srgbClr val="000000"/>
              </a:buClr>
              <a:buSzPts val="1100"/>
              <a:buFont typeface="Arial"/>
              <a:buNone/>
              <a:defRPr sz="1100" i="0" u="none" strike="noStrike" cap="none"/>
            </a:lvl6pPr>
            <a:lvl7pPr marL="0" marR="0" lvl="6" indent="0" algn="r" rtl="0">
              <a:lnSpc>
                <a:spcPct val="100000"/>
              </a:lnSpc>
              <a:spcBef>
                <a:spcPts val="0"/>
              </a:spcBef>
              <a:spcAft>
                <a:spcPts val="0"/>
              </a:spcAft>
              <a:buClr>
                <a:srgbClr val="000000"/>
              </a:buClr>
              <a:buSzPts val="1100"/>
              <a:buFont typeface="Arial"/>
              <a:buNone/>
              <a:defRPr sz="1100" i="0" u="none" strike="noStrike" cap="none"/>
            </a:lvl7pPr>
            <a:lvl8pPr marL="0" marR="0" lvl="7" indent="0" algn="r" rtl="0">
              <a:lnSpc>
                <a:spcPct val="100000"/>
              </a:lnSpc>
              <a:spcBef>
                <a:spcPts val="0"/>
              </a:spcBef>
              <a:spcAft>
                <a:spcPts val="0"/>
              </a:spcAft>
              <a:buClr>
                <a:srgbClr val="000000"/>
              </a:buClr>
              <a:buSzPts val="1100"/>
              <a:buFont typeface="Arial"/>
              <a:buNone/>
              <a:defRPr sz="1100" i="0" u="none" strike="noStrike" cap="none"/>
            </a:lvl8pPr>
            <a:lvl9pPr marL="0" marR="0" lvl="8" indent="0" algn="r" rtl="0">
              <a:lnSpc>
                <a:spcPct val="100000"/>
              </a:lnSpc>
              <a:spcBef>
                <a:spcPts val="0"/>
              </a:spcBef>
              <a:spcAft>
                <a:spcPts val="0"/>
              </a:spcAft>
              <a:buClr>
                <a:srgbClr val="000000"/>
              </a:buClr>
              <a:buSzPts val="1100"/>
              <a:buFont typeface="Arial"/>
              <a:buNone/>
              <a:defRPr sz="1100" i="0" u="none" strike="noStrike" cap="none"/>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4" name="Google Shape;84;p12"/>
          <p:cNvSpPr txBox="1">
            <a:spLocks noGrp="1"/>
          </p:cNvSpPr>
          <p:nvPr>
            <p:ph type="body" idx="1"/>
          </p:nvPr>
        </p:nvSpPr>
        <p:spPr>
          <a:xfrm>
            <a:off x="364468" y="1693927"/>
            <a:ext cx="9963000" cy="5021400"/>
          </a:xfrm>
          <a:prstGeom prst="rect">
            <a:avLst/>
          </a:prstGeom>
        </p:spPr>
        <p:txBody>
          <a:bodyPr spcFirstLastPara="1" wrap="square" lIns="116050" tIns="116050" rIns="116050" bIns="116050" anchor="t" anchorCtr="0">
            <a:normAutofit/>
          </a:bodyPr>
          <a:lstStyle>
            <a:lvl1pPr marL="457200" lvl="0" indent="-374650" rtl="0">
              <a:spcBef>
                <a:spcPts val="0"/>
              </a:spcBef>
              <a:spcAft>
                <a:spcPts val="0"/>
              </a:spcAft>
              <a:buSzPts val="23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85" name="Google Shape;85;p12"/>
          <p:cNvSpPr txBox="1">
            <a:spLocks noGrp="1"/>
          </p:cNvSpPr>
          <p:nvPr>
            <p:ph type="sldNum" idx="12"/>
          </p:nvPr>
        </p:nvSpPr>
        <p:spPr>
          <a:xfrm>
            <a:off x="10050419" y="6981468"/>
            <a:ext cx="641700" cy="578400"/>
          </a:xfrm>
          <a:prstGeom prst="rect">
            <a:avLst/>
          </a:prstGeom>
        </p:spPr>
        <p:txBody>
          <a:bodyPr spcFirstLastPara="1" wrap="square" lIns="104875" tIns="104875" rIns="104875" bIns="10487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14"/>
          <p:cNvSpPr txBox="1">
            <a:spLocks noGrp="1"/>
          </p:cNvSpPr>
          <p:nvPr>
            <p:ph type="sldNum" idx="12"/>
          </p:nvPr>
        </p:nvSpPr>
        <p:spPr>
          <a:xfrm>
            <a:off x="10287272" y="7124472"/>
            <a:ext cx="403800" cy="435600"/>
          </a:xfrm>
          <a:prstGeom prst="rect">
            <a:avLst/>
          </a:prstGeom>
          <a:noFill/>
          <a:ln>
            <a:noFill/>
          </a:ln>
        </p:spPr>
        <p:txBody>
          <a:bodyPr spcFirstLastPara="1" wrap="square" lIns="104875" tIns="104875" rIns="104875" bIns="10487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xternal-GenericTQ">
  <p:cSld name="CUSTOM_6">
    <p:spTree>
      <p:nvGrpSpPr>
        <p:cNvPr id="1" name="Shape 95"/>
        <p:cNvGrpSpPr/>
        <p:nvPr/>
      </p:nvGrpSpPr>
      <p:grpSpPr>
        <a:xfrm>
          <a:off x="0" y="0"/>
          <a:ext cx="0" cy="0"/>
          <a:chOff x="0" y="0"/>
          <a:chExt cx="0" cy="0"/>
        </a:xfrm>
      </p:grpSpPr>
      <p:sp>
        <p:nvSpPr>
          <p:cNvPr id="96" name="Google Shape;96;p15"/>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5"/>
          <p:cNvSpPr/>
          <p:nvPr/>
        </p:nvSpPr>
        <p:spPr>
          <a:xfrm>
            <a:off x="8806000" y="-25400"/>
            <a:ext cx="1540200" cy="1901100"/>
          </a:xfrm>
          <a:prstGeom prst="flowChartOffpageConnector">
            <a:avLst/>
          </a:prstGeom>
          <a:solidFill>
            <a:srgbClr val="009B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 name="Google Shape;98;p15"/>
          <p:cNvPicPr preferRelativeResize="0"/>
          <p:nvPr/>
        </p:nvPicPr>
        <p:blipFill rotWithShape="1">
          <a:blip r:embed="rId2">
            <a:alphaModFix/>
          </a:blip>
          <a:srcRect l="29" r="19"/>
          <a:stretch/>
        </p:blipFill>
        <p:spPr>
          <a:xfrm>
            <a:off x="9118311" y="467125"/>
            <a:ext cx="915579" cy="916050"/>
          </a:xfrm>
          <a:prstGeom prst="rect">
            <a:avLst/>
          </a:prstGeom>
          <a:noFill/>
          <a:ln>
            <a:noFill/>
          </a:ln>
        </p:spPr>
      </p:pic>
      <p:sp>
        <p:nvSpPr>
          <p:cNvPr id="99" name="Google Shape;99;p15"/>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00" name="Google Shape;100;p15"/>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01" name="Google Shape;101;p15"/>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xternal-GenericOR">
  <p:cSld name="CUSTOM_6_2">
    <p:spTree>
      <p:nvGrpSpPr>
        <p:cNvPr id="1" name="Shape 102"/>
        <p:cNvGrpSpPr/>
        <p:nvPr/>
      </p:nvGrpSpPr>
      <p:grpSpPr>
        <a:xfrm>
          <a:off x="0" y="0"/>
          <a:ext cx="0" cy="0"/>
          <a:chOff x="0" y="0"/>
          <a:chExt cx="0" cy="0"/>
        </a:xfrm>
      </p:grpSpPr>
      <p:sp>
        <p:nvSpPr>
          <p:cNvPr id="103" name="Google Shape;103;p16"/>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6"/>
          <p:cNvSpPr/>
          <p:nvPr/>
        </p:nvSpPr>
        <p:spPr>
          <a:xfrm>
            <a:off x="8806000" y="-25400"/>
            <a:ext cx="1540200" cy="1901100"/>
          </a:xfrm>
          <a:prstGeom prst="flowChartOffpageConnector">
            <a:avLst/>
          </a:prstGeom>
          <a:solidFill>
            <a:srgbClr val="EB5C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p16"/>
          <p:cNvPicPr preferRelativeResize="0"/>
          <p:nvPr/>
        </p:nvPicPr>
        <p:blipFill rotWithShape="1">
          <a:blip r:embed="rId2">
            <a:alphaModFix/>
          </a:blip>
          <a:srcRect/>
          <a:stretch/>
        </p:blipFill>
        <p:spPr>
          <a:xfrm>
            <a:off x="9068024" y="506350"/>
            <a:ext cx="915577" cy="916050"/>
          </a:xfrm>
          <a:prstGeom prst="rect">
            <a:avLst/>
          </a:prstGeom>
          <a:noFill/>
          <a:ln>
            <a:noFill/>
          </a:ln>
        </p:spPr>
      </p:pic>
      <p:sp>
        <p:nvSpPr>
          <p:cNvPr id="106" name="Google Shape;106;p16"/>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07" name="Google Shape;107;p16"/>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08" name="Google Shape;108;p16"/>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xternal-GenericPK">
  <p:cSld name="CUSTOM_6_2_1">
    <p:spTree>
      <p:nvGrpSpPr>
        <p:cNvPr id="1" name="Shape 109"/>
        <p:cNvGrpSpPr/>
        <p:nvPr/>
      </p:nvGrpSpPr>
      <p:grpSpPr>
        <a:xfrm>
          <a:off x="0" y="0"/>
          <a:ext cx="0" cy="0"/>
          <a:chOff x="0" y="0"/>
          <a:chExt cx="0" cy="0"/>
        </a:xfrm>
      </p:grpSpPr>
      <p:sp>
        <p:nvSpPr>
          <p:cNvPr id="110" name="Google Shape;110;p17"/>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7"/>
          <p:cNvSpPr/>
          <p:nvPr/>
        </p:nvSpPr>
        <p:spPr>
          <a:xfrm>
            <a:off x="8806000" y="-25400"/>
            <a:ext cx="1540200" cy="1901100"/>
          </a:xfrm>
          <a:prstGeom prst="flowChartOffpageConnector">
            <a:avLst/>
          </a:prstGeom>
          <a:solidFill>
            <a:srgbClr val="D50C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 name="Google Shape;112;p17"/>
          <p:cNvPicPr preferRelativeResize="0"/>
          <p:nvPr/>
        </p:nvPicPr>
        <p:blipFill rotWithShape="1">
          <a:blip r:embed="rId2">
            <a:alphaModFix/>
          </a:blip>
          <a:srcRect/>
          <a:stretch/>
        </p:blipFill>
        <p:spPr>
          <a:xfrm>
            <a:off x="9068024" y="506350"/>
            <a:ext cx="915577" cy="916050"/>
          </a:xfrm>
          <a:prstGeom prst="rect">
            <a:avLst/>
          </a:prstGeom>
          <a:noFill/>
          <a:ln>
            <a:noFill/>
          </a:ln>
        </p:spPr>
      </p:pic>
      <p:sp>
        <p:nvSpPr>
          <p:cNvPr id="113" name="Google Shape;113;p17"/>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14" name="Google Shape;114;p17"/>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15" name="Google Shape;115;p17"/>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xternal-GenericBL">
  <p:cSld name="CUSTOM_6_2_1_1">
    <p:spTree>
      <p:nvGrpSpPr>
        <p:cNvPr id="1" name="Shape 116"/>
        <p:cNvGrpSpPr/>
        <p:nvPr/>
      </p:nvGrpSpPr>
      <p:grpSpPr>
        <a:xfrm>
          <a:off x="0" y="0"/>
          <a:ext cx="0" cy="0"/>
          <a:chOff x="0" y="0"/>
          <a:chExt cx="0" cy="0"/>
        </a:xfrm>
      </p:grpSpPr>
      <p:sp>
        <p:nvSpPr>
          <p:cNvPr id="117" name="Google Shape;117;p18"/>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8"/>
          <p:cNvSpPr/>
          <p:nvPr/>
        </p:nvSpPr>
        <p:spPr>
          <a:xfrm>
            <a:off x="8806000" y="-25400"/>
            <a:ext cx="1540200" cy="1901100"/>
          </a:xfrm>
          <a:prstGeom prst="flowChartOffpageConnector">
            <a:avLst/>
          </a:prstGeom>
          <a:solidFill>
            <a:srgbClr val="1789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9" name="Google Shape;119;p18"/>
          <p:cNvPicPr preferRelativeResize="0"/>
          <p:nvPr/>
        </p:nvPicPr>
        <p:blipFill rotWithShape="1">
          <a:blip r:embed="rId2">
            <a:alphaModFix/>
          </a:blip>
          <a:srcRect/>
          <a:stretch/>
        </p:blipFill>
        <p:spPr>
          <a:xfrm>
            <a:off x="9068024" y="506350"/>
            <a:ext cx="915577" cy="916050"/>
          </a:xfrm>
          <a:prstGeom prst="rect">
            <a:avLst/>
          </a:prstGeom>
          <a:noFill/>
          <a:ln>
            <a:noFill/>
          </a:ln>
        </p:spPr>
      </p:pic>
      <p:sp>
        <p:nvSpPr>
          <p:cNvPr id="120" name="Google Shape;120;p18"/>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21" name="Google Shape;121;p18"/>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22" name="Google Shape;122;p18"/>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xternal-Art-DT">
  <p:cSld name="CUSTOM_6_1">
    <p:spTree>
      <p:nvGrpSpPr>
        <p:cNvPr id="1" name="Shape 123"/>
        <p:cNvGrpSpPr/>
        <p:nvPr/>
      </p:nvGrpSpPr>
      <p:grpSpPr>
        <a:xfrm>
          <a:off x="0" y="0"/>
          <a:ext cx="0" cy="0"/>
          <a:chOff x="0" y="0"/>
          <a:chExt cx="0" cy="0"/>
        </a:xfrm>
      </p:grpSpPr>
      <p:sp>
        <p:nvSpPr>
          <p:cNvPr id="124" name="Google Shape;124;p19"/>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19"/>
          <p:cNvPicPr preferRelativeResize="0"/>
          <p:nvPr/>
        </p:nvPicPr>
        <p:blipFill>
          <a:blip r:embed="rId2">
            <a:alphaModFix/>
          </a:blip>
          <a:stretch>
            <a:fillRect/>
          </a:stretch>
        </p:blipFill>
        <p:spPr>
          <a:xfrm>
            <a:off x="8806000" y="-25400"/>
            <a:ext cx="1540200" cy="1960251"/>
          </a:xfrm>
          <a:prstGeom prst="rect">
            <a:avLst/>
          </a:prstGeom>
          <a:noFill/>
          <a:ln>
            <a:noFill/>
          </a:ln>
        </p:spPr>
      </p:pic>
      <p:sp>
        <p:nvSpPr>
          <p:cNvPr id="126" name="Google Shape;126;p19"/>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27" name="Google Shape;127;p19"/>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28" name="Google Shape;128;p19"/>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xternal-Art-DT MA">
  <p:cSld name="CUSTOM_6_1_2">
    <p:spTree>
      <p:nvGrpSpPr>
        <p:cNvPr id="1" name="Shape 129"/>
        <p:cNvGrpSpPr/>
        <p:nvPr/>
      </p:nvGrpSpPr>
      <p:grpSpPr>
        <a:xfrm>
          <a:off x="0" y="0"/>
          <a:ext cx="0" cy="0"/>
          <a:chOff x="0" y="0"/>
          <a:chExt cx="0" cy="0"/>
        </a:xfrm>
      </p:grpSpPr>
      <p:sp>
        <p:nvSpPr>
          <p:cNvPr id="130" name="Google Shape;130;p20"/>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0"/>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32" name="Google Shape;132;p20"/>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33" name="Google Shape;133;p20"/>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34" name="Google Shape;134;p20"/>
          <p:cNvPicPr preferRelativeResize="0"/>
          <p:nvPr/>
        </p:nvPicPr>
        <p:blipFill>
          <a:blip r:embed="rId3">
            <a:alphaModFix/>
          </a:blip>
          <a:stretch>
            <a:fillRect/>
          </a:stretch>
        </p:blipFill>
        <p:spPr>
          <a:xfrm>
            <a:off x="8806000" y="-25400"/>
            <a:ext cx="1540200" cy="294040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xternal-CondensedBL">
  <p:cSld name="CUSTOM_6_1_1">
    <p:spTree>
      <p:nvGrpSpPr>
        <p:cNvPr id="1" name="Shape 135"/>
        <p:cNvGrpSpPr/>
        <p:nvPr/>
      </p:nvGrpSpPr>
      <p:grpSpPr>
        <a:xfrm>
          <a:off x="0" y="0"/>
          <a:ext cx="0" cy="0"/>
          <a:chOff x="0" y="0"/>
          <a:chExt cx="0" cy="0"/>
        </a:xfrm>
      </p:grpSpPr>
      <p:sp>
        <p:nvSpPr>
          <p:cNvPr id="136" name="Google Shape;136;p21"/>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1"/>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38" name="Google Shape;138;p21"/>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39" name="Google Shape;139;p21"/>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40" name="Google Shape;140;p21"/>
          <p:cNvPicPr preferRelativeResize="0"/>
          <p:nvPr/>
        </p:nvPicPr>
        <p:blipFill>
          <a:blip r:embed="rId3">
            <a:alphaModFix/>
          </a:blip>
          <a:stretch>
            <a:fillRect/>
          </a:stretch>
        </p:blipFill>
        <p:spPr>
          <a:xfrm>
            <a:off x="8806000" y="-25400"/>
            <a:ext cx="1540200" cy="2940395"/>
          </a:xfrm>
          <a:prstGeom prst="rect">
            <a:avLst/>
          </a:prstGeom>
          <a:noFill/>
          <a:ln>
            <a:noFill/>
          </a:ln>
        </p:spPr>
      </p:pic>
      <p:pic>
        <p:nvPicPr>
          <p:cNvPr id="141" name="Google Shape;141;p21"/>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3"/>
          <p:cNvSpPr txBox="1">
            <a:spLocks noGrp="1"/>
          </p:cNvSpPr>
          <p:nvPr>
            <p:ph type="sldNum" idx="12"/>
          </p:nvPr>
        </p:nvSpPr>
        <p:spPr>
          <a:xfrm>
            <a:off x="10050300" y="7156934"/>
            <a:ext cx="641700" cy="578700"/>
          </a:xfrm>
          <a:prstGeom prst="rect">
            <a:avLst/>
          </a:prstGeom>
          <a:noFill/>
          <a:ln>
            <a:noFill/>
          </a:ln>
        </p:spPr>
        <p:txBody>
          <a:bodyPr spcFirstLastPara="1" wrap="square" lIns="104875" tIns="104875" rIns="104875" bIns="10487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xternal-MixedageBL">
  <p:cSld name="CUSTOM_6_1_1_1">
    <p:spTree>
      <p:nvGrpSpPr>
        <p:cNvPr id="1" name="Shape 142"/>
        <p:cNvGrpSpPr/>
        <p:nvPr/>
      </p:nvGrpSpPr>
      <p:grpSpPr>
        <a:xfrm>
          <a:off x="0" y="0"/>
          <a:ext cx="0" cy="0"/>
          <a:chOff x="0" y="0"/>
          <a:chExt cx="0" cy="0"/>
        </a:xfrm>
      </p:grpSpPr>
      <p:sp>
        <p:nvSpPr>
          <p:cNvPr id="143" name="Google Shape;143;p22"/>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2"/>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45" name="Google Shape;145;p22"/>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46" name="Google Shape;146;p22"/>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47" name="Google Shape;147;p22"/>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48" name="Google Shape;148;p22"/>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xternal-MACBL">
  <p:cSld name="CUSTOM_6_1_1_1_1">
    <p:spTree>
      <p:nvGrpSpPr>
        <p:cNvPr id="1" name="Shape 149"/>
        <p:cNvGrpSpPr/>
        <p:nvPr/>
      </p:nvGrpSpPr>
      <p:grpSpPr>
        <a:xfrm>
          <a:off x="0" y="0"/>
          <a:ext cx="0" cy="0"/>
          <a:chOff x="0" y="0"/>
          <a:chExt cx="0" cy="0"/>
        </a:xfrm>
      </p:grpSpPr>
      <p:sp>
        <p:nvSpPr>
          <p:cNvPr id="150" name="Google Shape;150;p23"/>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3"/>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52" name="Google Shape;152;p23"/>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53" name="Google Shape;153;p23"/>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54" name="Google Shape;154;p23"/>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55" name="Google Shape;155;p23"/>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xternal-CondensedPK">
  <p:cSld name="CUSTOM_6_1_1_2">
    <p:spTree>
      <p:nvGrpSpPr>
        <p:cNvPr id="1" name="Shape 156"/>
        <p:cNvGrpSpPr/>
        <p:nvPr/>
      </p:nvGrpSpPr>
      <p:grpSpPr>
        <a:xfrm>
          <a:off x="0" y="0"/>
          <a:ext cx="0" cy="0"/>
          <a:chOff x="0" y="0"/>
          <a:chExt cx="0" cy="0"/>
        </a:xfrm>
      </p:grpSpPr>
      <p:sp>
        <p:nvSpPr>
          <p:cNvPr id="157" name="Google Shape;157;p24"/>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4"/>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59" name="Google Shape;159;p24"/>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60" name="Google Shape;160;p24"/>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61" name="Google Shape;161;p24"/>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62" name="Google Shape;162;p24"/>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xternal-MixedagePK">
  <p:cSld name="CUSTOM_6_1_1_1_2">
    <p:spTree>
      <p:nvGrpSpPr>
        <p:cNvPr id="1" name="Shape 163"/>
        <p:cNvGrpSpPr/>
        <p:nvPr/>
      </p:nvGrpSpPr>
      <p:grpSpPr>
        <a:xfrm>
          <a:off x="0" y="0"/>
          <a:ext cx="0" cy="0"/>
          <a:chOff x="0" y="0"/>
          <a:chExt cx="0" cy="0"/>
        </a:xfrm>
      </p:grpSpPr>
      <p:sp>
        <p:nvSpPr>
          <p:cNvPr id="164" name="Google Shape;164;p25"/>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5"/>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66" name="Google Shape;166;p25"/>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67" name="Google Shape;167;p25"/>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68" name="Google Shape;168;p25"/>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69" name="Google Shape;169;p25"/>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xternal-MACPK">
  <p:cSld name="CUSTOM_6_1_1_1_1_1">
    <p:spTree>
      <p:nvGrpSpPr>
        <p:cNvPr id="1" name="Shape 170"/>
        <p:cNvGrpSpPr/>
        <p:nvPr/>
      </p:nvGrpSpPr>
      <p:grpSpPr>
        <a:xfrm>
          <a:off x="0" y="0"/>
          <a:ext cx="0" cy="0"/>
          <a:chOff x="0" y="0"/>
          <a:chExt cx="0" cy="0"/>
        </a:xfrm>
      </p:grpSpPr>
      <p:sp>
        <p:nvSpPr>
          <p:cNvPr id="171" name="Google Shape;171;p26"/>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6"/>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73" name="Google Shape;173;p26"/>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74" name="Google Shape;174;p26"/>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75" name="Google Shape;175;p26"/>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76" name="Google Shape;176;p26"/>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External-CondensedOR">
  <p:cSld name="CUSTOM_6_1_1_2_1">
    <p:spTree>
      <p:nvGrpSpPr>
        <p:cNvPr id="1" name="Shape 177"/>
        <p:cNvGrpSpPr/>
        <p:nvPr/>
      </p:nvGrpSpPr>
      <p:grpSpPr>
        <a:xfrm>
          <a:off x="0" y="0"/>
          <a:ext cx="0" cy="0"/>
          <a:chOff x="0" y="0"/>
          <a:chExt cx="0" cy="0"/>
        </a:xfrm>
      </p:grpSpPr>
      <p:sp>
        <p:nvSpPr>
          <p:cNvPr id="178" name="Google Shape;178;p27"/>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7"/>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80" name="Google Shape;180;p27"/>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81" name="Google Shape;181;p27"/>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82" name="Google Shape;182;p27"/>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83" name="Google Shape;183;p27"/>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xternal-MixedageOR">
  <p:cSld name="CUSTOM_6_1_1_1_2_1">
    <p:spTree>
      <p:nvGrpSpPr>
        <p:cNvPr id="1" name="Shape 184"/>
        <p:cNvGrpSpPr/>
        <p:nvPr/>
      </p:nvGrpSpPr>
      <p:grpSpPr>
        <a:xfrm>
          <a:off x="0" y="0"/>
          <a:ext cx="0" cy="0"/>
          <a:chOff x="0" y="0"/>
          <a:chExt cx="0" cy="0"/>
        </a:xfrm>
      </p:grpSpPr>
      <p:sp>
        <p:nvSpPr>
          <p:cNvPr id="185" name="Google Shape;185;p28"/>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8"/>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87" name="Google Shape;187;p28"/>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88" name="Google Shape;188;p28"/>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89" name="Google Shape;189;p28"/>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90" name="Google Shape;190;p28"/>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External-MACOR">
  <p:cSld name="CUSTOM_6_1_1_1_1_1_1">
    <p:spTree>
      <p:nvGrpSpPr>
        <p:cNvPr id="1" name="Shape 191"/>
        <p:cNvGrpSpPr/>
        <p:nvPr/>
      </p:nvGrpSpPr>
      <p:grpSpPr>
        <a:xfrm>
          <a:off x="0" y="0"/>
          <a:ext cx="0" cy="0"/>
          <a:chOff x="0" y="0"/>
          <a:chExt cx="0" cy="0"/>
        </a:xfrm>
      </p:grpSpPr>
      <p:sp>
        <p:nvSpPr>
          <p:cNvPr id="192" name="Google Shape;192;p29"/>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9"/>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94" name="Google Shape;194;p29"/>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95" name="Google Shape;195;p29"/>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96" name="Google Shape;196;p29"/>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97" name="Google Shape;197;p29"/>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xternal-CondensedTQ">
  <p:cSld name="CUSTOM_6_1_1_2_1_1">
    <p:spTree>
      <p:nvGrpSpPr>
        <p:cNvPr id="1" name="Shape 198"/>
        <p:cNvGrpSpPr/>
        <p:nvPr/>
      </p:nvGrpSpPr>
      <p:grpSpPr>
        <a:xfrm>
          <a:off x="0" y="0"/>
          <a:ext cx="0" cy="0"/>
          <a:chOff x="0" y="0"/>
          <a:chExt cx="0" cy="0"/>
        </a:xfrm>
      </p:grpSpPr>
      <p:sp>
        <p:nvSpPr>
          <p:cNvPr id="199" name="Google Shape;199;p30"/>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0"/>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201" name="Google Shape;201;p30"/>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202" name="Google Shape;202;p30"/>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203" name="Google Shape;203;p30"/>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204" name="Google Shape;204;p30"/>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xternal-MixedageTQ">
  <p:cSld name="CUSTOM_6_1_1_1_2_1_1">
    <p:spTree>
      <p:nvGrpSpPr>
        <p:cNvPr id="1" name="Shape 205"/>
        <p:cNvGrpSpPr/>
        <p:nvPr/>
      </p:nvGrpSpPr>
      <p:grpSpPr>
        <a:xfrm>
          <a:off x="0" y="0"/>
          <a:ext cx="0" cy="0"/>
          <a:chOff x="0" y="0"/>
          <a:chExt cx="0" cy="0"/>
        </a:xfrm>
      </p:grpSpPr>
      <p:sp>
        <p:nvSpPr>
          <p:cNvPr id="206" name="Google Shape;206;p31"/>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1"/>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208" name="Google Shape;208;p31"/>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209" name="Google Shape;209;p31"/>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210" name="Google Shape;210;p31"/>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211" name="Google Shape;211;p31"/>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ditable title" type="tx">
  <p:cSld name="TITLE_AND_BODY">
    <p:spTree>
      <p:nvGrpSpPr>
        <p:cNvPr id="1" name="Shape 27"/>
        <p:cNvGrpSpPr/>
        <p:nvPr/>
      </p:nvGrpSpPr>
      <p:grpSpPr>
        <a:xfrm>
          <a:off x="0" y="0"/>
          <a:ext cx="0" cy="0"/>
          <a:chOff x="0" y="0"/>
          <a:chExt cx="0" cy="0"/>
        </a:xfrm>
      </p:grpSpPr>
      <p:sp>
        <p:nvSpPr>
          <p:cNvPr id="28" name="Google Shape;28;p4"/>
          <p:cNvSpPr/>
          <p:nvPr/>
        </p:nvSpPr>
        <p:spPr>
          <a:xfrm>
            <a:off x="625" y="-100"/>
            <a:ext cx="10691100" cy="5151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116050" tIns="116050" rIns="116050" bIns="1160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9" name="Google Shape;29;p4"/>
          <p:cNvPicPr preferRelativeResize="0"/>
          <p:nvPr/>
        </p:nvPicPr>
        <p:blipFill rotWithShape="1">
          <a:blip r:embed="rId2">
            <a:alphaModFix/>
          </a:blip>
          <a:srcRect/>
          <a:stretch/>
        </p:blipFill>
        <p:spPr>
          <a:xfrm>
            <a:off x="100450" y="39788"/>
            <a:ext cx="870625" cy="435325"/>
          </a:xfrm>
          <a:prstGeom prst="rect">
            <a:avLst/>
          </a:prstGeom>
          <a:noFill/>
          <a:ln>
            <a:noFill/>
          </a:ln>
        </p:spPr>
      </p:pic>
      <p:sp>
        <p:nvSpPr>
          <p:cNvPr id="30" name="Google Shape;30;p4"/>
          <p:cNvSpPr txBox="1">
            <a:spLocks noGrp="1"/>
          </p:cNvSpPr>
          <p:nvPr>
            <p:ph type="subTitle" idx="1"/>
          </p:nvPr>
        </p:nvSpPr>
        <p:spPr>
          <a:xfrm>
            <a:off x="-13050" y="-25875"/>
            <a:ext cx="10692000" cy="540900"/>
          </a:xfrm>
          <a:prstGeom prst="rect">
            <a:avLst/>
          </a:prstGeom>
          <a:noFill/>
          <a:ln>
            <a:noFill/>
          </a:ln>
        </p:spPr>
        <p:txBody>
          <a:bodyPr spcFirstLastPara="1" wrap="square" lIns="116050" tIns="116050" rIns="116050" bIns="116050" anchor="t" anchorCtr="0">
            <a:normAutofit/>
          </a:bodyPr>
          <a:lstStyle>
            <a:lvl1pPr lvl="0" algn="ctr">
              <a:lnSpc>
                <a:spcPct val="115000"/>
              </a:lnSpc>
              <a:spcBef>
                <a:spcPts val="0"/>
              </a:spcBef>
              <a:spcAft>
                <a:spcPts val="0"/>
              </a:spcAft>
              <a:buClr>
                <a:schemeClr val="lt1"/>
              </a:buClr>
              <a:buSzPts val="2200"/>
              <a:buFont typeface="Caveat"/>
              <a:buNone/>
              <a:defRPr sz="2200" b="1">
                <a:solidFill>
                  <a:schemeClr val="lt1"/>
                </a:solidFill>
                <a:latin typeface="Caveat"/>
                <a:ea typeface="Caveat"/>
                <a:cs typeface="Caveat"/>
                <a:sym typeface="Caveat"/>
              </a:defRPr>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
        <p:nvSpPr>
          <p:cNvPr id="31" name="Google Shape;31;p4"/>
          <p:cNvSpPr txBox="1">
            <a:spLocks noGrp="1"/>
          </p:cNvSpPr>
          <p:nvPr>
            <p:ph type="sldNum" idx="12"/>
          </p:nvPr>
        </p:nvSpPr>
        <p:spPr>
          <a:xfrm>
            <a:off x="10050300" y="7151559"/>
            <a:ext cx="641700" cy="578700"/>
          </a:xfrm>
          <a:prstGeom prst="rect">
            <a:avLst/>
          </a:prstGeom>
          <a:noFill/>
          <a:ln>
            <a:noFill/>
          </a:ln>
        </p:spPr>
        <p:txBody>
          <a:bodyPr spcFirstLastPara="1" wrap="square" lIns="104875" tIns="104875" rIns="104875" bIns="104875" anchor="t" anchorCtr="0">
            <a:noAutofit/>
          </a:bodyPr>
          <a:lstStyle>
            <a:lvl1pPr marL="0" marR="0" lvl="0" indent="0" algn="r">
              <a:lnSpc>
                <a:spcPct val="100000"/>
              </a:lnSpc>
              <a:spcBef>
                <a:spcPts val="0"/>
              </a:spcBef>
              <a:spcAft>
                <a:spcPts val="0"/>
              </a:spcAft>
              <a:buClr>
                <a:srgbClr val="000000"/>
              </a:buClr>
              <a:buSzPts val="1100"/>
              <a:buFont typeface="Arial"/>
              <a:buNone/>
              <a:defRPr sz="1100" i="0" u="none" strike="noStrike" cap="none"/>
            </a:lvl1pPr>
            <a:lvl2pPr marL="0" marR="0" lvl="1" indent="0" algn="r">
              <a:lnSpc>
                <a:spcPct val="100000"/>
              </a:lnSpc>
              <a:spcBef>
                <a:spcPts val="0"/>
              </a:spcBef>
              <a:spcAft>
                <a:spcPts val="0"/>
              </a:spcAft>
              <a:buClr>
                <a:srgbClr val="000000"/>
              </a:buClr>
              <a:buSzPts val="1100"/>
              <a:buFont typeface="Arial"/>
              <a:buNone/>
              <a:defRPr sz="1100" i="0" u="none" strike="noStrike" cap="none"/>
            </a:lvl2pPr>
            <a:lvl3pPr marL="0" marR="0" lvl="2" indent="0" algn="r">
              <a:lnSpc>
                <a:spcPct val="100000"/>
              </a:lnSpc>
              <a:spcBef>
                <a:spcPts val="0"/>
              </a:spcBef>
              <a:spcAft>
                <a:spcPts val="0"/>
              </a:spcAft>
              <a:buClr>
                <a:srgbClr val="000000"/>
              </a:buClr>
              <a:buSzPts val="1100"/>
              <a:buFont typeface="Arial"/>
              <a:buNone/>
              <a:defRPr sz="1100" i="0" u="none" strike="noStrike" cap="none"/>
            </a:lvl3pPr>
            <a:lvl4pPr marL="0" marR="0" lvl="3" indent="0" algn="r">
              <a:lnSpc>
                <a:spcPct val="100000"/>
              </a:lnSpc>
              <a:spcBef>
                <a:spcPts val="0"/>
              </a:spcBef>
              <a:spcAft>
                <a:spcPts val="0"/>
              </a:spcAft>
              <a:buClr>
                <a:srgbClr val="000000"/>
              </a:buClr>
              <a:buSzPts val="1100"/>
              <a:buFont typeface="Arial"/>
              <a:buNone/>
              <a:defRPr sz="1100" i="0" u="none" strike="noStrike" cap="none"/>
            </a:lvl4pPr>
            <a:lvl5pPr marL="0" marR="0" lvl="4" indent="0" algn="r">
              <a:lnSpc>
                <a:spcPct val="100000"/>
              </a:lnSpc>
              <a:spcBef>
                <a:spcPts val="0"/>
              </a:spcBef>
              <a:spcAft>
                <a:spcPts val="0"/>
              </a:spcAft>
              <a:buClr>
                <a:srgbClr val="000000"/>
              </a:buClr>
              <a:buSzPts val="1100"/>
              <a:buFont typeface="Arial"/>
              <a:buNone/>
              <a:defRPr sz="1100" i="0" u="none" strike="noStrike" cap="none"/>
            </a:lvl5pPr>
            <a:lvl6pPr marL="0" marR="0" lvl="5" indent="0" algn="r">
              <a:lnSpc>
                <a:spcPct val="100000"/>
              </a:lnSpc>
              <a:spcBef>
                <a:spcPts val="0"/>
              </a:spcBef>
              <a:spcAft>
                <a:spcPts val="0"/>
              </a:spcAft>
              <a:buClr>
                <a:srgbClr val="000000"/>
              </a:buClr>
              <a:buSzPts val="1100"/>
              <a:buFont typeface="Arial"/>
              <a:buNone/>
              <a:defRPr sz="1100" i="0" u="none" strike="noStrike" cap="none"/>
            </a:lvl6pPr>
            <a:lvl7pPr marL="0" marR="0" lvl="6" indent="0" algn="r">
              <a:lnSpc>
                <a:spcPct val="100000"/>
              </a:lnSpc>
              <a:spcBef>
                <a:spcPts val="0"/>
              </a:spcBef>
              <a:spcAft>
                <a:spcPts val="0"/>
              </a:spcAft>
              <a:buClr>
                <a:srgbClr val="000000"/>
              </a:buClr>
              <a:buSzPts val="1100"/>
              <a:buFont typeface="Arial"/>
              <a:buNone/>
              <a:defRPr sz="1100" i="0" u="none" strike="noStrike" cap="none"/>
            </a:lvl7pPr>
            <a:lvl8pPr marL="0" marR="0" lvl="7" indent="0" algn="r">
              <a:lnSpc>
                <a:spcPct val="100000"/>
              </a:lnSpc>
              <a:spcBef>
                <a:spcPts val="0"/>
              </a:spcBef>
              <a:spcAft>
                <a:spcPts val="0"/>
              </a:spcAft>
              <a:buClr>
                <a:srgbClr val="000000"/>
              </a:buClr>
              <a:buSzPts val="1100"/>
              <a:buFont typeface="Arial"/>
              <a:buNone/>
              <a:defRPr sz="1100" i="0" u="none" strike="noStrike" cap="none"/>
            </a:lvl8pPr>
            <a:lvl9pPr marL="0" marR="0" lvl="8" indent="0" algn="r">
              <a:lnSpc>
                <a:spcPct val="100000"/>
              </a:lnSpc>
              <a:spcBef>
                <a:spcPts val="0"/>
              </a:spcBef>
              <a:spcAft>
                <a:spcPts val="0"/>
              </a:spcAft>
              <a:buClr>
                <a:srgbClr val="000000"/>
              </a:buClr>
              <a:buSzPts val="1100"/>
              <a:buFont typeface="Arial"/>
              <a:buNone/>
              <a:defRPr sz="1100" i="0" u="none" strike="noStrike" cap="none"/>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External-MACTQ">
  <p:cSld name="CUSTOM_6_1_1_1_1_1_1_1">
    <p:spTree>
      <p:nvGrpSpPr>
        <p:cNvPr id="1" name="Shape 212"/>
        <p:cNvGrpSpPr/>
        <p:nvPr/>
      </p:nvGrpSpPr>
      <p:grpSpPr>
        <a:xfrm>
          <a:off x="0" y="0"/>
          <a:ext cx="0" cy="0"/>
          <a:chOff x="0" y="0"/>
          <a:chExt cx="0" cy="0"/>
        </a:xfrm>
      </p:grpSpPr>
      <p:sp>
        <p:nvSpPr>
          <p:cNvPr id="213" name="Google Shape;213;p32"/>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2"/>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215" name="Google Shape;215;p32"/>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216" name="Google Shape;216;p32"/>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217" name="Google Shape;217;p32"/>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218" name="Google Shape;218;p32"/>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221" name="Google Shape;221;p33"/>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rmAutofit/>
          </a:bodyPr>
          <a:lstStyle>
            <a:lvl1pPr marL="457200" lvl="0" indent="-374650" algn="l" rtl="0">
              <a:lnSpc>
                <a:spcPct val="115000"/>
              </a:lnSpc>
              <a:spcBef>
                <a:spcPts val="0"/>
              </a:spcBef>
              <a:spcAft>
                <a:spcPts val="0"/>
              </a:spcAft>
              <a:buSzPts val="23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222" name="Google Shape;222;p33"/>
          <p:cNvSpPr txBox="1">
            <a:spLocks noGrp="1"/>
          </p:cNvSpPr>
          <p:nvPr>
            <p:ph type="sldNum" idx="12"/>
          </p:nvPr>
        </p:nvSpPr>
        <p:spPr>
          <a:xfrm>
            <a:off x="10287272" y="7124472"/>
            <a:ext cx="403800" cy="435600"/>
          </a:xfrm>
          <a:prstGeom prst="rect">
            <a:avLst/>
          </a:prstGeom>
          <a:noFill/>
          <a:ln>
            <a:noFill/>
          </a:ln>
        </p:spPr>
        <p:txBody>
          <a:bodyPr spcFirstLastPara="1" wrap="square" lIns="104875" tIns="104875" rIns="104875" bIns="10487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Editable Title">
  <p:cSld name="CUSTOM_2">
    <p:spTree>
      <p:nvGrpSpPr>
        <p:cNvPr id="1" name="Shape 223"/>
        <p:cNvGrpSpPr/>
        <p:nvPr/>
      </p:nvGrpSpPr>
      <p:grpSpPr>
        <a:xfrm>
          <a:off x="0" y="0"/>
          <a:ext cx="0" cy="0"/>
          <a:chOff x="0" y="0"/>
          <a:chExt cx="0" cy="0"/>
        </a:xfrm>
      </p:grpSpPr>
      <p:sp>
        <p:nvSpPr>
          <p:cNvPr id="224" name="Google Shape;224;p34"/>
          <p:cNvSpPr/>
          <p:nvPr/>
        </p:nvSpPr>
        <p:spPr>
          <a:xfrm>
            <a:off x="625" y="-100"/>
            <a:ext cx="10691100" cy="515100"/>
          </a:xfrm>
          <a:prstGeom prst="rect">
            <a:avLst/>
          </a:prstGeom>
          <a:solidFill>
            <a:srgbClr val="0097A7"/>
          </a:solidFill>
          <a:ln w="9525" cap="flat" cmpd="sng">
            <a:solidFill>
              <a:srgbClr val="0097A7"/>
            </a:solidFill>
            <a:prstDash val="solid"/>
            <a:round/>
            <a:headEnd type="none" w="sm" len="sm"/>
            <a:tailEnd type="none" w="sm" len="sm"/>
          </a:ln>
        </p:spPr>
        <p:txBody>
          <a:bodyPr spcFirstLastPara="1" wrap="square" lIns="116050" tIns="116050" rIns="116050" bIns="1160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25" name="Google Shape;225;p34"/>
          <p:cNvPicPr preferRelativeResize="0"/>
          <p:nvPr/>
        </p:nvPicPr>
        <p:blipFill rotWithShape="1">
          <a:blip r:embed="rId2">
            <a:alphaModFix/>
          </a:blip>
          <a:srcRect/>
          <a:stretch/>
        </p:blipFill>
        <p:spPr>
          <a:xfrm>
            <a:off x="100450" y="39788"/>
            <a:ext cx="870625" cy="435325"/>
          </a:xfrm>
          <a:prstGeom prst="rect">
            <a:avLst/>
          </a:prstGeom>
          <a:noFill/>
          <a:ln>
            <a:noFill/>
          </a:ln>
        </p:spPr>
      </p:pic>
      <p:sp>
        <p:nvSpPr>
          <p:cNvPr id="226" name="Google Shape;226;p34"/>
          <p:cNvSpPr txBox="1">
            <a:spLocks noGrp="1"/>
          </p:cNvSpPr>
          <p:nvPr>
            <p:ph type="subTitle" idx="1"/>
          </p:nvPr>
        </p:nvSpPr>
        <p:spPr>
          <a:xfrm>
            <a:off x="125" y="-12325"/>
            <a:ext cx="10692000" cy="515100"/>
          </a:xfrm>
          <a:prstGeom prst="rect">
            <a:avLst/>
          </a:prstGeom>
          <a:noFill/>
          <a:ln>
            <a:noFill/>
          </a:ln>
        </p:spPr>
        <p:txBody>
          <a:bodyPr spcFirstLastPara="1" wrap="square" lIns="116050" tIns="116050" rIns="116050" bIns="116050" anchor="t" anchorCtr="0">
            <a:normAutofit/>
          </a:bodyPr>
          <a:lstStyle>
            <a:lvl1pPr lvl="0" algn="ctr" rtl="0">
              <a:lnSpc>
                <a:spcPct val="115000"/>
              </a:lnSpc>
              <a:spcBef>
                <a:spcPts val="0"/>
              </a:spcBef>
              <a:spcAft>
                <a:spcPts val="0"/>
              </a:spcAft>
              <a:buClr>
                <a:schemeClr val="lt1"/>
              </a:buClr>
              <a:buSzPts val="2200"/>
              <a:buFont typeface="Caveat"/>
              <a:buNone/>
              <a:defRPr sz="2200" b="1">
                <a:solidFill>
                  <a:schemeClr val="lt1"/>
                </a:solidFill>
                <a:latin typeface="Caveat"/>
                <a:ea typeface="Caveat"/>
                <a:cs typeface="Caveat"/>
                <a:sym typeface="Caveat"/>
              </a:defRPr>
            </a:lvl1pPr>
            <a:lvl2pPr lvl="1" algn="l" rtl="0">
              <a:lnSpc>
                <a:spcPct val="115000"/>
              </a:lnSpc>
              <a:spcBef>
                <a:spcPts val="0"/>
              </a:spcBef>
              <a:spcAft>
                <a:spcPts val="0"/>
              </a:spcAft>
              <a:buSzPts val="1800"/>
              <a:buNone/>
              <a:defRPr/>
            </a:lvl2pPr>
            <a:lvl3pPr lvl="2" algn="l" rtl="0">
              <a:lnSpc>
                <a:spcPct val="115000"/>
              </a:lnSpc>
              <a:spcBef>
                <a:spcPts val="0"/>
              </a:spcBef>
              <a:spcAft>
                <a:spcPts val="0"/>
              </a:spcAft>
              <a:buSzPts val="1800"/>
              <a:buNone/>
              <a:defRPr/>
            </a:lvl3pPr>
            <a:lvl4pPr lvl="3" algn="l" rtl="0">
              <a:lnSpc>
                <a:spcPct val="115000"/>
              </a:lnSpc>
              <a:spcBef>
                <a:spcPts val="0"/>
              </a:spcBef>
              <a:spcAft>
                <a:spcPts val="0"/>
              </a:spcAft>
              <a:buSzPts val="1800"/>
              <a:buNone/>
              <a:defRPr/>
            </a:lvl4pPr>
            <a:lvl5pPr lvl="4" algn="l" rtl="0">
              <a:lnSpc>
                <a:spcPct val="115000"/>
              </a:lnSpc>
              <a:spcBef>
                <a:spcPts val="0"/>
              </a:spcBef>
              <a:spcAft>
                <a:spcPts val="0"/>
              </a:spcAft>
              <a:buSzPts val="1800"/>
              <a:buNone/>
              <a:defRPr/>
            </a:lvl5pPr>
            <a:lvl6pPr lvl="5" algn="l" rtl="0">
              <a:lnSpc>
                <a:spcPct val="115000"/>
              </a:lnSpc>
              <a:spcBef>
                <a:spcPts val="0"/>
              </a:spcBef>
              <a:spcAft>
                <a:spcPts val="0"/>
              </a:spcAft>
              <a:buSzPts val="1800"/>
              <a:buNone/>
              <a:defRPr/>
            </a:lvl6pPr>
            <a:lvl7pPr lvl="6" algn="l" rtl="0">
              <a:lnSpc>
                <a:spcPct val="115000"/>
              </a:lnSpc>
              <a:spcBef>
                <a:spcPts val="0"/>
              </a:spcBef>
              <a:spcAft>
                <a:spcPts val="0"/>
              </a:spcAft>
              <a:buSzPts val="1800"/>
              <a:buNone/>
              <a:defRPr/>
            </a:lvl7pPr>
            <a:lvl8pPr lvl="7" algn="l" rtl="0">
              <a:lnSpc>
                <a:spcPct val="115000"/>
              </a:lnSpc>
              <a:spcBef>
                <a:spcPts val="0"/>
              </a:spcBef>
              <a:spcAft>
                <a:spcPts val="0"/>
              </a:spcAft>
              <a:buSzPts val="1800"/>
              <a:buNone/>
              <a:defRPr/>
            </a:lvl8pPr>
            <a:lvl9pPr lvl="8" algn="l" rtl="0">
              <a:lnSpc>
                <a:spcPct val="115000"/>
              </a:lnSpc>
              <a:spcBef>
                <a:spcPts val="0"/>
              </a:spcBef>
              <a:spcAft>
                <a:spcPts val="0"/>
              </a:spcAft>
              <a:buSzPts val="1800"/>
              <a:buNone/>
              <a:defRPr/>
            </a:lvl9pPr>
          </a:lstStyle>
          <a:p>
            <a:endParaRPr/>
          </a:p>
        </p:txBody>
      </p:sp>
      <p:sp>
        <p:nvSpPr>
          <p:cNvPr id="227" name="Google Shape;227;p34"/>
          <p:cNvSpPr txBox="1">
            <a:spLocks noGrp="1"/>
          </p:cNvSpPr>
          <p:nvPr>
            <p:ph type="sldNum" idx="12"/>
          </p:nvPr>
        </p:nvSpPr>
        <p:spPr>
          <a:xfrm>
            <a:off x="10287272" y="7124472"/>
            <a:ext cx="403800" cy="435600"/>
          </a:xfrm>
          <a:prstGeom prst="rect">
            <a:avLst/>
          </a:prstGeom>
          <a:noFill/>
          <a:ln>
            <a:noFill/>
          </a:ln>
        </p:spPr>
        <p:txBody>
          <a:bodyPr spcFirstLastPara="1" wrap="square" lIns="104875" tIns="104875" rIns="104875" bIns="10487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bg>
      <p:bgPr>
        <a:solidFill>
          <a:schemeClr val="lt1"/>
        </a:solidFill>
        <a:effectLst/>
      </p:bgPr>
    </p:bg>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3493677" y="3258268"/>
            <a:ext cx="3704400" cy="6042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3600"/>
              <a:buNone/>
              <a:defRPr sz="3800" b="1" i="0">
                <a:solidFill>
                  <a:srgbClr val="169CAE"/>
                </a:solidFill>
                <a:latin typeface="Caveat"/>
                <a:ea typeface="Caveat"/>
                <a:cs typeface="Caveat"/>
                <a:sym typeface="Caveat"/>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230" name="Google Shape;230;p35"/>
          <p:cNvSpPr txBox="1">
            <a:spLocks noGrp="1"/>
          </p:cNvSpPr>
          <p:nvPr>
            <p:ph type="body" idx="1"/>
          </p:nvPr>
        </p:nvSpPr>
        <p:spPr>
          <a:xfrm>
            <a:off x="534600" y="1738800"/>
            <a:ext cx="9622800" cy="4989600"/>
          </a:xfrm>
          <a:prstGeom prst="rect">
            <a:avLst/>
          </a:prstGeom>
          <a:noFill/>
          <a:ln>
            <a:noFill/>
          </a:ln>
        </p:spPr>
        <p:txBody>
          <a:bodyPr spcFirstLastPara="1" wrap="square" lIns="0" tIns="0" rIns="0" bIns="0" anchor="t" anchorCtr="0">
            <a:spAutoFit/>
          </a:bodyPr>
          <a:lstStyle>
            <a:lvl1pPr marL="457200" lvl="0" indent="-228600" algn="l" rtl="0">
              <a:lnSpc>
                <a:spcPct val="115000"/>
              </a:lnSpc>
              <a:spcBef>
                <a:spcPts val="0"/>
              </a:spcBef>
              <a:spcAft>
                <a:spcPts val="0"/>
              </a:spcAft>
              <a:buSzPts val="2300"/>
              <a:buNone/>
              <a:defRPr/>
            </a:lvl1pPr>
            <a:lvl2pPr marL="914400" lvl="1" indent="-228600" algn="l" rtl="0">
              <a:lnSpc>
                <a:spcPct val="115000"/>
              </a:lnSpc>
              <a:spcBef>
                <a:spcPts val="1500"/>
              </a:spcBef>
              <a:spcAft>
                <a:spcPts val="0"/>
              </a:spcAft>
              <a:buSzPts val="1800"/>
              <a:buNone/>
              <a:defRPr/>
            </a:lvl2pPr>
            <a:lvl3pPr marL="1371600" lvl="2" indent="-228600" algn="l" rtl="0">
              <a:lnSpc>
                <a:spcPct val="115000"/>
              </a:lnSpc>
              <a:spcBef>
                <a:spcPts val="1500"/>
              </a:spcBef>
              <a:spcAft>
                <a:spcPts val="0"/>
              </a:spcAft>
              <a:buSzPts val="1800"/>
              <a:buNone/>
              <a:defRPr/>
            </a:lvl3pPr>
            <a:lvl4pPr marL="1828800" lvl="3" indent="-228600" algn="l" rtl="0">
              <a:lnSpc>
                <a:spcPct val="115000"/>
              </a:lnSpc>
              <a:spcBef>
                <a:spcPts val="1500"/>
              </a:spcBef>
              <a:spcAft>
                <a:spcPts val="0"/>
              </a:spcAft>
              <a:buSzPts val="1800"/>
              <a:buNone/>
              <a:defRPr/>
            </a:lvl4pPr>
            <a:lvl5pPr marL="2286000" lvl="4" indent="-228600" algn="l" rtl="0">
              <a:lnSpc>
                <a:spcPct val="115000"/>
              </a:lnSpc>
              <a:spcBef>
                <a:spcPts val="1500"/>
              </a:spcBef>
              <a:spcAft>
                <a:spcPts val="0"/>
              </a:spcAft>
              <a:buSzPts val="1800"/>
              <a:buNone/>
              <a:defRPr/>
            </a:lvl5pPr>
            <a:lvl6pPr marL="2743200" lvl="5" indent="-228600" algn="l" rtl="0">
              <a:lnSpc>
                <a:spcPct val="115000"/>
              </a:lnSpc>
              <a:spcBef>
                <a:spcPts val="1500"/>
              </a:spcBef>
              <a:spcAft>
                <a:spcPts val="0"/>
              </a:spcAft>
              <a:buSzPts val="1800"/>
              <a:buNone/>
              <a:defRPr/>
            </a:lvl6pPr>
            <a:lvl7pPr marL="3200400" lvl="6" indent="-228600" algn="l" rtl="0">
              <a:lnSpc>
                <a:spcPct val="115000"/>
              </a:lnSpc>
              <a:spcBef>
                <a:spcPts val="1500"/>
              </a:spcBef>
              <a:spcAft>
                <a:spcPts val="0"/>
              </a:spcAft>
              <a:buSzPts val="1800"/>
              <a:buNone/>
              <a:defRPr/>
            </a:lvl7pPr>
            <a:lvl8pPr marL="3657600" lvl="7" indent="-228600" algn="l" rtl="0">
              <a:lnSpc>
                <a:spcPct val="115000"/>
              </a:lnSpc>
              <a:spcBef>
                <a:spcPts val="1500"/>
              </a:spcBef>
              <a:spcAft>
                <a:spcPts val="0"/>
              </a:spcAft>
              <a:buSzPts val="1800"/>
              <a:buNone/>
              <a:defRPr/>
            </a:lvl8pPr>
            <a:lvl9pPr marL="4114800" lvl="8" indent="-228600" algn="l" rtl="0">
              <a:lnSpc>
                <a:spcPct val="115000"/>
              </a:lnSpc>
              <a:spcBef>
                <a:spcPts val="1500"/>
              </a:spcBef>
              <a:spcAft>
                <a:spcPts val="1500"/>
              </a:spcAft>
              <a:buSzPts val="1800"/>
              <a:buNone/>
              <a:defRPr/>
            </a:lvl9pPr>
          </a:lstStyle>
          <a:p>
            <a:endParaRPr/>
          </a:p>
        </p:txBody>
      </p:sp>
      <p:sp>
        <p:nvSpPr>
          <p:cNvPr id="231" name="Google Shape;231;p35"/>
          <p:cNvSpPr txBox="1"/>
          <p:nvPr/>
        </p:nvSpPr>
        <p:spPr>
          <a:xfrm>
            <a:off x="214100" y="7153391"/>
            <a:ext cx="17988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97A7"/>
                </a:solidFill>
                <a:latin typeface="Lato"/>
                <a:ea typeface="Lato"/>
                <a:cs typeface="Lato"/>
                <a:sym typeface="Lato"/>
              </a:rPr>
              <a:t>© Kapow Primary 2022</a:t>
            </a:r>
            <a:endParaRPr sz="1000" b="0" i="0" u="none" strike="noStrike" cap="none">
              <a:solidFill>
                <a:srgbClr val="0097A7"/>
              </a:solidFill>
              <a:latin typeface="Lato"/>
              <a:ea typeface="Lato"/>
              <a:cs typeface="Lato"/>
              <a:sym typeface="Lato"/>
            </a:endParaRPr>
          </a:p>
        </p:txBody>
      </p:sp>
      <p:sp>
        <p:nvSpPr>
          <p:cNvPr id="232" name="Google Shape;232;p35"/>
          <p:cNvSpPr txBox="1"/>
          <p:nvPr/>
        </p:nvSpPr>
        <p:spPr>
          <a:xfrm>
            <a:off x="8679050" y="7153391"/>
            <a:ext cx="1798800" cy="338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GB" sz="1000" b="0" i="0" u="none" strike="noStrike" cap="none">
                <a:solidFill>
                  <a:srgbClr val="0097A7"/>
                </a:solidFill>
                <a:latin typeface="Lato"/>
                <a:ea typeface="Lato"/>
                <a:cs typeface="Lato"/>
                <a:sym typeface="Lato"/>
              </a:rPr>
              <a:t>www.kapowprimary.com</a:t>
            </a:r>
            <a:endParaRPr sz="1000" b="0" i="0" u="none" strike="noStrike" cap="none">
              <a:solidFill>
                <a:srgbClr val="0097A7"/>
              </a:solidFill>
              <a:latin typeface="Lato"/>
              <a:ea typeface="Lato"/>
              <a:cs typeface="Lato"/>
              <a:sym typeface="Lato"/>
            </a:endParaRPr>
          </a:p>
        </p:txBody>
      </p:sp>
      <p:sp>
        <p:nvSpPr>
          <p:cNvPr id="233" name="Google Shape;233;p35"/>
          <p:cNvSpPr txBox="1">
            <a:spLocks noGrp="1"/>
          </p:cNvSpPr>
          <p:nvPr>
            <p:ph type="sldNum" idx="12"/>
          </p:nvPr>
        </p:nvSpPr>
        <p:spPr>
          <a:xfrm>
            <a:off x="10287272" y="7124472"/>
            <a:ext cx="403800" cy="435600"/>
          </a:xfrm>
          <a:prstGeom prst="rect">
            <a:avLst/>
          </a:prstGeom>
          <a:noFill/>
          <a:ln>
            <a:noFill/>
          </a:ln>
        </p:spPr>
        <p:txBody>
          <a:bodyPr spcFirstLastPara="1" wrap="square" lIns="104875" tIns="104875" rIns="104875" bIns="10487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ong-term plan cover Condensed">
  <p:cSld name="TITLE_1_1_1_2_1_2">
    <p:spTree>
      <p:nvGrpSpPr>
        <p:cNvPr id="1" name="Shape 32"/>
        <p:cNvGrpSpPr/>
        <p:nvPr/>
      </p:nvGrpSpPr>
      <p:grpSpPr>
        <a:xfrm>
          <a:off x="0" y="0"/>
          <a:ext cx="0" cy="0"/>
          <a:chOff x="0" y="0"/>
          <a:chExt cx="0" cy="0"/>
        </a:xfrm>
      </p:grpSpPr>
      <p:sp>
        <p:nvSpPr>
          <p:cNvPr id="33" name="Google Shape;33;p5"/>
          <p:cNvSpPr/>
          <p:nvPr/>
        </p:nvSpPr>
        <p:spPr>
          <a:xfrm>
            <a:off x="264000" y="243950"/>
            <a:ext cx="10164000" cy="6787800"/>
          </a:xfrm>
          <a:prstGeom prst="rect">
            <a:avLst/>
          </a:prstGeom>
          <a:solidFill>
            <a:srgbClr val="4EB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5"/>
          <p:cNvSpPr/>
          <p:nvPr/>
        </p:nvSpPr>
        <p:spPr>
          <a:xfrm>
            <a:off x="6063000" y="2800260"/>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5"/>
          <p:cNvSpPr/>
          <p:nvPr/>
        </p:nvSpPr>
        <p:spPr>
          <a:xfrm>
            <a:off x="6063000" y="999022"/>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
          <p:cNvSpPr/>
          <p:nvPr/>
        </p:nvSpPr>
        <p:spPr>
          <a:xfrm>
            <a:off x="264000" y="920750"/>
            <a:ext cx="5841300" cy="5434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subTitle" idx="1"/>
          </p:nvPr>
        </p:nvSpPr>
        <p:spPr>
          <a:xfrm>
            <a:off x="442350" y="29046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700"/>
              <a:buNone/>
              <a:defRPr sz="1700" b="1">
                <a:solidFill>
                  <a:schemeClr val="dk1"/>
                </a:solidFill>
              </a:defRPr>
            </a:lvl1pPr>
            <a:lvl2pPr lvl="1" algn="l">
              <a:lnSpc>
                <a:spcPct val="115000"/>
              </a:lnSpc>
              <a:spcBef>
                <a:spcPts val="0"/>
              </a:spcBef>
              <a:spcAft>
                <a:spcPts val="0"/>
              </a:spcAft>
              <a:buClr>
                <a:schemeClr val="dk1"/>
              </a:buClr>
              <a:buSzPts val="1500"/>
              <a:buNone/>
              <a:defRPr sz="1500" b="1">
                <a:solidFill>
                  <a:schemeClr val="dk1"/>
                </a:solidFill>
              </a:defRPr>
            </a:lvl2pPr>
            <a:lvl3pPr lvl="2" algn="l">
              <a:lnSpc>
                <a:spcPct val="115000"/>
              </a:lnSpc>
              <a:spcBef>
                <a:spcPts val="0"/>
              </a:spcBef>
              <a:spcAft>
                <a:spcPts val="0"/>
              </a:spcAft>
              <a:buClr>
                <a:schemeClr val="dk1"/>
              </a:buClr>
              <a:buSzPts val="1500"/>
              <a:buNone/>
              <a:defRPr sz="1500" b="1">
                <a:solidFill>
                  <a:schemeClr val="dk1"/>
                </a:solidFill>
              </a:defRPr>
            </a:lvl3pPr>
            <a:lvl4pPr lvl="3" algn="l">
              <a:lnSpc>
                <a:spcPct val="115000"/>
              </a:lnSpc>
              <a:spcBef>
                <a:spcPts val="0"/>
              </a:spcBef>
              <a:spcAft>
                <a:spcPts val="0"/>
              </a:spcAft>
              <a:buClr>
                <a:schemeClr val="dk1"/>
              </a:buClr>
              <a:buSzPts val="1500"/>
              <a:buNone/>
              <a:defRPr sz="1500" b="1">
                <a:solidFill>
                  <a:schemeClr val="dk1"/>
                </a:solidFill>
              </a:defRPr>
            </a:lvl4pPr>
            <a:lvl5pPr lvl="4" algn="l">
              <a:lnSpc>
                <a:spcPct val="115000"/>
              </a:lnSpc>
              <a:spcBef>
                <a:spcPts val="0"/>
              </a:spcBef>
              <a:spcAft>
                <a:spcPts val="0"/>
              </a:spcAft>
              <a:buClr>
                <a:schemeClr val="dk1"/>
              </a:buClr>
              <a:buSzPts val="1500"/>
              <a:buNone/>
              <a:defRPr sz="1500" b="1">
                <a:solidFill>
                  <a:schemeClr val="dk1"/>
                </a:solidFill>
              </a:defRPr>
            </a:lvl5pPr>
            <a:lvl6pPr lvl="5" algn="l">
              <a:lnSpc>
                <a:spcPct val="115000"/>
              </a:lnSpc>
              <a:spcBef>
                <a:spcPts val="0"/>
              </a:spcBef>
              <a:spcAft>
                <a:spcPts val="0"/>
              </a:spcAft>
              <a:buClr>
                <a:schemeClr val="dk1"/>
              </a:buClr>
              <a:buSzPts val="1500"/>
              <a:buNone/>
              <a:defRPr sz="1500" b="1">
                <a:solidFill>
                  <a:schemeClr val="dk1"/>
                </a:solidFill>
              </a:defRPr>
            </a:lvl6pPr>
            <a:lvl7pPr lvl="6" algn="l">
              <a:lnSpc>
                <a:spcPct val="115000"/>
              </a:lnSpc>
              <a:spcBef>
                <a:spcPts val="0"/>
              </a:spcBef>
              <a:spcAft>
                <a:spcPts val="0"/>
              </a:spcAft>
              <a:buClr>
                <a:schemeClr val="dk1"/>
              </a:buClr>
              <a:buSzPts val="1500"/>
              <a:buNone/>
              <a:defRPr sz="1500" b="1">
                <a:solidFill>
                  <a:schemeClr val="dk1"/>
                </a:solidFill>
              </a:defRPr>
            </a:lvl7pPr>
            <a:lvl8pPr lvl="7" algn="l">
              <a:lnSpc>
                <a:spcPct val="115000"/>
              </a:lnSpc>
              <a:spcBef>
                <a:spcPts val="0"/>
              </a:spcBef>
              <a:spcAft>
                <a:spcPts val="0"/>
              </a:spcAft>
              <a:buClr>
                <a:schemeClr val="dk1"/>
              </a:buClr>
              <a:buSzPts val="1500"/>
              <a:buNone/>
              <a:defRPr sz="1500" b="1">
                <a:solidFill>
                  <a:schemeClr val="dk1"/>
                </a:solidFill>
              </a:defRPr>
            </a:lvl8pPr>
            <a:lvl9pPr lvl="8" algn="l">
              <a:lnSpc>
                <a:spcPct val="115000"/>
              </a:lnSpc>
              <a:spcBef>
                <a:spcPts val="0"/>
              </a:spcBef>
              <a:spcAft>
                <a:spcPts val="0"/>
              </a:spcAft>
              <a:buClr>
                <a:schemeClr val="dk1"/>
              </a:buClr>
              <a:buSzPts val="1500"/>
              <a:buNone/>
              <a:defRPr sz="1500" b="1">
                <a:solidFill>
                  <a:schemeClr val="dk1"/>
                </a:solidFill>
              </a:defRPr>
            </a:lvl9pPr>
          </a:lstStyle>
          <a:p>
            <a:endParaRPr/>
          </a:p>
        </p:txBody>
      </p:sp>
      <p:sp>
        <p:nvSpPr>
          <p:cNvPr id="38" name="Google Shape;38;p5"/>
          <p:cNvSpPr txBox="1">
            <a:spLocks noGrp="1"/>
          </p:cNvSpPr>
          <p:nvPr>
            <p:ph type="ctrTitle"/>
          </p:nvPr>
        </p:nvSpPr>
        <p:spPr>
          <a:xfrm>
            <a:off x="442350" y="1122725"/>
            <a:ext cx="5484600" cy="1758000"/>
          </a:xfrm>
          <a:prstGeom prst="rect">
            <a:avLst/>
          </a:prstGeom>
          <a:noFill/>
          <a:ln>
            <a:noFill/>
          </a:ln>
        </p:spPr>
        <p:txBody>
          <a:bodyPr spcFirstLastPara="1" wrap="square" lIns="116050" tIns="116050" rIns="116050" bIns="116050" anchor="ctr" anchorCtr="0">
            <a:normAutofit/>
          </a:bodyPr>
          <a:lstStyle>
            <a:lvl1pPr lvl="0" algn="ctr">
              <a:lnSpc>
                <a:spcPct val="100000"/>
              </a:lnSpc>
              <a:spcBef>
                <a:spcPts val="0"/>
              </a:spcBef>
              <a:spcAft>
                <a:spcPts val="0"/>
              </a:spcAft>
              <a:buClr>
                <a:schemeClr val="accent5"/>
              </a:buClr>
              <a:buSzPts val="5000"/>
              <a:buNone/>
              <a:defRPr sz="5000">
                <a:solidFill>
                  <a:schemeClr val="accent5"/>
                </a:solidFill>
              </a:defRPr>
            </a:lvl1pPr>
            <a:lvl2pPr lvl="1" algn="ctr">
              <a:lnSpc>
                <a:spcPct val="100000"/>
              </a:lnSpc>
              <a:spcBef>
                <a:spcPts val="0"/>
              </a:spcBef>
              <a:spcAft>
                <a:spcPts val="0"/>
              </a:spcAft>
              <a:buClr>
                <a:srgbClr val="1789FC"/>
              </a:buClr>
              <a:buSzPts val="3000"/>
              <a:buNone/>
              <a:defRPr sz="3000">
                <a:solidFill>
                  <a:srgbClr val="1789FC"/>
                </a:solidFill>
              </a:defRPr>
            </a:lvl2pPr>
            <a:lvl3pPr lvl="2" algn="ctr">
              <a:lnSpc>
                <a:spcPct val="100000"/>
              </a:lnSpc>
              <a:spcBef>
                <a:spcPts val="0"/>
              </a:spcBef>
              <a:spcAft>
                <a:spcPts val="0"/>
              </a:spcAft>
              <a:buClr>
                <a:srgbClr val="1789FC"/>
              </a:buClr>
              <a:buSzPts val="3000"/>
              <a:buNone/>
              <a:defRPr sz="3000">
                <a:solidFill>
                  <a:srgbClr val="1789FC"/>
                </a:solidFill>
              </a:defRPr>
            </a:lvl3pPr>
            <a:lvl4pPr lvl="3" algn="ctr">
              <a:lnSpc>
                <a:spcPct val="100000"/>
              </a:lnSpc>
              <a:spcBef>
                <a:spcPts val="0"/>
              </a:spcBef>
              <a:spcAft>
                <a:spcPts val="0"/>
              </a:spcAft>
              <a:buClr>
                <a:srgbClr val="1789FC"/>
              </a:buClr>
              <a:buSzPts val="3000"/>
              <a:buNone/>
              <a:defRPr sz="3000">
                <a:solidFill>
                  <a:srgbClr val="1789FC"/>
                </a:solidFill>
              </a:defRPr>
            </a:lvl4pPr>
            <a:lvl5pPr lvl="4" algn="ctr">
              <a:lnSpc>
                <a:spcPct val="100000"/>
              </a:lnSpc>
              <a:spcBef>
                <a:spcPts val="0"/>
              </a:spcBef>
              <a:spcAft>
                <a:spcPts val="0"/>
              </a:spcAft>
              <a:buClr>
                <a:srgbClr val="1789FC"/>
              </a:buClr>
              <a:buSzPts val="3000"/>
              <a:buNone/>
              <a:defRPr sz="3000">
                <a:solidFill>
                  <a:srgbClr val="1789FC"/>
                </a:solidFill>
              </a:defRPr>
            </a:lvl5pPr>
            <a:lvl6pPr lvl="5" algn="ctr">
              <a:lnSpc>
                <a:spcPct val="100000"/>
              </a:lnSpc>
              <a:spcBef>
                <a:spcPts val="0"/>
              </a:spcBef>
              <a:spcAft>
                <a:spcPts val="0"/>
              </a:spcAft>
              <a:buClr>
                <a:srgbClr val="1789FC"/>
              </a:buClr>
              <a:buSzPts val="3000"/>
              <a:buNone/>
              <a:defRPr sz="3000">
                <a:solidFill>
                  <a:srgbClr val="1789FC"/>
                </a:solidFill>
              </a:defRPr>
            </a:lvl6pPr>
            <a:lvl7pPr lvl="6" algn="ctr">
              <a:lnSpc>
                <a:spcPct val="100000"/>
              </a:lnSpc>
              <a:spcBef>
                <a:spcPts val="0"/>
              </a:spcBef>
              <a:spcAft>
                <a:spcPts val="0"/>
              </a:spcAft>
              <a:buClr>
                <a:srgbClr val="1789FC"/>
              </a:buClr>
              <a:buSzPts val="3000"/>
              <a:buNone/>
              <a:defRPr sz="3000">
                <a:solidFill>
                  <a:srgbClr val="1789FC"/>
                </a:solidFill>
              </a:defRPr>
            </a:lvl7pPr>
            <a:lvl8pPr lvl="7" algn="ctr">
              <a:lnSpc>
                <a:spcPct val="100000"/>
              </a:lnSpc>
              <a:spcBef>
                <a:spcPts val="0"/>
              </a:spcBef>
              <a:spcAft>
                <a:spcPts val="0"/>
              </a:spcAft>
              <a:buClr>
                <a:srgbClr val="1789FC"/>
              </a:buClr>
              <a:buSzPts val="3000"/>
              <a:buNone/>
              <a:defRPr sz="3000">
                <a:solidFill>
                  <a:srgbClr val="1789FC"/>
                </a:solidFill>
              </a:defRPr>
            </a:lvl8pPr>
            <a:lvl9pPr lvl="8" algn="ctr">
              <a:lnSpc>
                <a:spcPct val="100000"/>
              </a:lnSpc>
              <a:spcBef>
                <a:spcPts val="0"/>
              </a:spcBef>
              <a:spcAft>
                <a:spcPts val="0"/>
              </a:spcAft>
              <a:buClr>
                <a:srgbClr val="1789FC"/>
              </a:buClr>
              <a:buSzPts val="3000"/>
              <a:buNone/>
              <a:defRPr sz="3000">
                <a:solidFill>
                  <a:srgbClr val="1789FC"/>
                </a:solidFill>
              </a:defRPr>
            </a:lvl9pPr>
          </a:lstStyle>
          <a:p>
            <a:endParaRPr/>
          </a:p>
        </p:txBody>
      </p:sp>
      <p:sp>
        <p:nvSpPr>
          <p:cNvPr id="39" name="Google Shape;39;p5"/>
          <p:cNvSpPr txBox="1">
            <a:spLocks noGrp="1"/>
          </p:cNvSpPr>
          <p:nvPr>
            <p:ph type="subTitle" idx="2"/>
          </p:nvPr>
        </p:nvSpPr>
        <p:spPr>
          <a:xfrm>
            <a:off x="442350" y="33591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500"/>
              <a:buNone/>
              <a:defRPr sz="1500">
                <a:solidFill>
                  <a:schemeClr val="dk1"/>
                </a:solidFill>
              </a:defRPr>
            </a:lvl1pPr>
            <a:lvl2pPr lvl="1" algn="l">
              <a:lnSpc>
                <a:spcPct val="115000"/>
              </a:lnSpc>
              <a:spcBef>
                <a:spcPts val="0"/>
              </a:spcBef>
              <a:spcAft>
                <a:spcPts val="0"/>
              </a:spcAft>
              <a:buClr>
                <a:schemeClr val="dk1"/>
              </a:buClr>
              <a:buSzPts val="1500"/>
              <a:buNone/>
              <a:defRPr sz="1500">
                <a:solidFill>
                  <a:schemeClr val="dk1"/>
                </a:solidFill>
              </a:defRPr>
            </a:lvl2pPr>
            <a:lvl3pPr lvl="2" algn="l">
              <a:lnSpc>
                <a:spcPct val="115000"/>
              </a:lnSpc>
              <a:spcBef>
                <a:spcPts val="0"/>
              </a:spcBef>
              <a:spcAft>
                <a:spcPts val="0"/>
              </a:spcAft>
              <a:buClr>
                <a:schemeClr val="dk1"/>
              </a:buClr>
              <a:buSzPts val="1500"/>
              <a:buNone/>
              <a:defRPr sz="1500">
                <a:solidFill>
                  <a:schemeClr val="dk1"/>
                </a:solidFill>
              </a:defRPr>
            </a:lvl3pPr>
            <a:lvl4pPr lvl="3" algn="l">
              <a:lnSpc>
                <a:spcPct val="115000"/>
              </a:lnSpc>
              <a:spcBef>
                <a:spcPts val="0"/>
              </a:spcBef>
              <a:spcAft>
                <a:spcPts val="0"/>
              </a:spcAft>
              <a:buClr>
                <a:schemeClr val="dk1"/>
              </a:buClr>
              <a:buSzPts val="1500"/>
              <a:buNone/>
              <a:defRPr sz="1500">
                <a:solidFill>
                  <a:schemeClr val="dk1"/>
                </a:solidFill>
              </a:defRPr>
            </a:lvl4pPr>
            <a:lvl5pPr lvl="4" algn="l">
              <a:lnSpc>
                <a:spcPct val="115000"/>
              </a:lnSpc>
              <a:spcBef>
                <a:spcPts val="0"/>
              </a:spcBef>
              <a:spcAft>
                <a:spcPts val="0"/>
              </a:spcAft>
              <a:buClr>
                <a:schemeClr val="dk1"/>
              </a:buClr>
              <a:buSzPts val="1500"/>
              <a:buNone/>
              <a:defRPr sz="1500">
                <a:solidFill>
                  <a:schemeClr val="dk1"/>
                </a:solidFill>
              </a:defRPr>
            </a:lvl5pPr>
            <a:lvl6pPr lvl="5" algn="l">
              <a:lnSpc>
                <a:spcPct val="115000"/>
              </a:lnSpc>
              <a:spcBef>
                <a:spcPts val="0"/>
              </a:spcBef>
              <a:spcAft>
                <a:spcPts val="0"/>
              </a:spcAft>
              <a:buClr>
                <a:schemeClr val="dk1"/>
              </a:buClr>
              <a:buSzPts val="1500"/>
              <a:buNone/>
              <a:defRPr sz="1500">
                <a:solidFill>
                  <a:schemeClr val="dk1"/>
                </a:solidFill>
              </a:defRPr>
            </a:lvl6pPr>
            <a:lvl7pPr lvl="6" algn="l">
              <a:lnSpc>
                <a:spcPct val="115000"/>
              </a:lnSpc>
              <a:spcBef>
                <a:spcPts val="0"/>
              </a:spcBef>
              <a:spcAft>
                <a:spcPts val="0"/>
              </a:spcAft>
              <a:buClr>
                <a:schemeClr val="dk1"/>
              </a:buClr>
              <a:buSzPts val="1500"/>
              <a:buNone/>
              <a:defRPr sz="1500">
                <a:solidFill>
                  <a:schemeClr val="dk1"/>
                </a:solidFill>
              </a:defRPr>
            </a:lvl7pPr>
            <a:lvl8pPr lvl="7" algn="l">
              <a:lnSpc>
                <a:spcPct val="115000"/>
              </a:lnSpc>
              <a:spcBef>
                <a:spcPts val="0"/>
              </a:spcBef>
              <a:spcAft>
                <a:spcPts val="0"/>
              </a:spcAft>
              <a:buClr>
                <a:schemeClr val="dk1"/>
              </a:buClr>
              <a:buSzPts val="1500"/>
              <a:buNone/>
              <a:defRPr sz="1500">
                <a:solidFill>
                  <a:schemeClr val="dk1"/>
                </a:solidFill>
              </a:defRPr>
            </a:lvl8pPr>
            <a:lvl9pPr lvl="8" algn="l">
              <a:lnSpc>
                <a:spcPct val="115000"/>
              </a:lnSpc>
              <a:spcBef>
                <a:spcPts val="0"/>
              </a:spcBef>
              <a:spcAft>
                <a:spcPts val="0"/>
              </a:spcAft>
              <a:buClr>
                <a:schemeClr val="dk1"/>
              </a:buClr>
              <a:buSzPts val="1500"/>
              <a:buNone/>
              <a:defRPr sz="1500">
                <a:solidFill>
                  <a:schemeClr val="dk1"/>
                </a:solidFill>
              </a:defRPr>
            </a:lvl9pPr>
          </a:lstStyle>
          <a:p>
            <a:endParaRPr/>
          </a:p>
        </p:txBody>
      </p:sp>
      <p:cxnSp>
        <p:nvCxnSpPr>
          <p:cNvPr id="40" name="Google Shape;40;p5"/>
          <p:cNvCxnSpPr/>
          <p:nvPr/>
        </p:nvCxnSpPr>
        <p:spPr>
          <a:xfrm>
            <a:off x="503158" y="4000125"/>
            <a:ext cx="5434200" cy="0"/>
          </a:xfrm>
          <a:prstGeom prst="straightConnector1">
            <a:avLst/>
          </a:prstGeom>
          <a:noFill/>
          <a:ln w="9525" cap="flat" cmpd="sng">
            <a:solidFill>
              <a:srgbClr val="4EB5C5"/>
            </a:solidFill>
            <a:prstDash val="solid"/>
            <a:round/>
            <a:headEnd type="none" w="sm" len="sm"/>
            <a:tailEnd type="none" w="sm" len="sm"/>
          </a:ln>
        </p:spPr>
      </p:cxnSp>
      <p:sp>
        <p:nvSpPr>
          <p:cNvPr id="41" name="Google Shape;41;p5"/>
          <p:cNvSpPr txBox="1">
            <a:spLocks noGrp="1"/>
          </p:cNvSpPr>
          <p:nvPr>
            <p:ph type="body" idx="3"/>
          </p:nvPr>
        </p:nvSpPr>
        <p:spPr>
          <a:xfrm>
            <a:off x="442350" y="4226550"/>
            <a:ext cx="5484600" cy="1911900"/>
          </a:xfrm>
          <a:prstGeom prst="rect">
            <a:avLst/>
          </a:prstGeom>
          <a:noFill/>
          <a:ln>
            <a:noFill/>
          </a:ln>
        </p:spPr>
        <p:txBody>
          <a:bodyPr spcFirstLastPara="1" wrap="square" lIns="116050" tIns="116050" rIns="116050" bIns="1160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42" name="Google Shape;42;p5"/>
          <p:cNvSpPr/>
          <p:nvPr/>
        </p:nvSpPr>
        <p:spPr>
          <a:xfrm>
            <a:off x="6105300" y="4601497"/>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 name="Google Shape;43;p5"/>
          <p:cNvPicPr preferRelativeResize="0"/>
          <p:nvPr/>
        </p:nvPicPr>
        <p:blipFill rotWithShape="1">
          <a:blip r:embed="rId2">
            <a:alphaModFix/>
          </a:blip>
          <a:srcRect/>
          <a:stretch/>
        </p:blipFill>
        <p:spPr>
          <a:xfrm>
            <a:off x="6213183" y="5092425"/>
            <a:ext cx="1398750" cy="701150"/>
          </a:xfrm>
          <a:prstGeom prst="rect">
            <a:avLst/>
          </a:prstGeom>
          <a:noFill/>
          <a:ln>
            <a:noFill/>
          </a:ln>
        </p:spPr>
      </p:pic>
      <p:pic>
        <p:nvPicPr>
          <p:cNvPr id="44" name="Google Shape;44;p5"/>
          <p:cNvPicPr preferRelativeResize="0"/>
          <p:nvPr/>
        </p:nvPicPr>
        <p:blipFill rotWithShape="1">
          <a:blip r:embed="rId3">
            <a:alphaModFix/>
          </a:blip>
          <a:srcRect/>
          <a:stretch/>
        </p:blipFill>
        <p:spPr>
          <a:xfrm>
            <a:off x="6296513" y="3103442"/>
            <a:ext cx="1079675" cy="1076625"/>
          </a:xfrm>
          <a:prstGeom prst="rect">
            <a:avLst/>
          </a:prstGeom>
          <a:noFill/>
          <a:ln>
            <a:noFill/>
          </a:ln>
        </p:spPr>
      </p:pic>
      <p:pic>
        <p:nvPicPr>
          <p:cNvPr id="45" name="Google Shape;45;p5"/>
          <p:cNvPicPr preferRelativeResize="0"/>
          <p:nvPr/>
        </p:nvPicPr>
        <p:blipFill rotWithShape="1">
          <a:blip r:embed="rId4">
            <a:alphaModFix/>
          </a:blip>
          <a:srcRect/>
          <a:stretch/>
        </p:blipFill>
        <p:spPr>
          <a:xfrm>
            <a:off x="6289376" y="1181377"/>
            <a:ext cx="1115499" cy="1318301"/>
          </a:xfrm>
          <a:prstGeom prst="rect">
            <a:avLst/>
          </a:prstGeom>
          <a:noFill/>
          <a:ln>
            <a:noFill/>
          </a:ln>
        </p:spPr>
      </p:pic>
      <p:sp>
        <p:nvSpPr>
          <p:cNvPr id="46" name="Google Shape;46;p5"/>
          <p:cNvSpPr txBox="1">
            <a:spLocks noGrp="1"/>
          </p:cNvSpPr>
          <p:nvPr>
            <p:ph type="sldNum" idx="12"/>
          </p:nvPr>
        </p:nvSpPr>
        <p:spPr>
          <a:xfrm>
            <a:off x="10050300" y="7156934"/>
            <a:ext cx="641700" cy="578700"/>
          </a:xfrm>
          <a:prstGeom prst="rect">
            <a:avLst/>
          </a:prstGeom>
          <a:noFill/>
          <a:ln>
            <a:noFill/>
          </a:ln>
        </p:spPr>
        <p:txBody>
          <a:bodyPr spcFirstLastPara="1" wrap="square" lIns="104875" tIns="104875" rIns="104875" bIns="10487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ng-term plan cover Mixed age">
  <p:cSld name="TITLE_1_1_1_2_1_2_1">
    <p:spTree>
      <p:nvGrpSpPr>
        <p:cNvPr id="1" name="Shape 47"/>
        <p:cNvGrpSpPr/>
        <p:nvPr/>
      </p:nvGrpSpPr>
      <p:grpSpPr>
        <a:xfrm>
          <a:off x="0" y="0"/>
          <a:ext cx="0" cy="0"/>
          <a:chOff x="0" y="0"/>
          <a:chExt cx="0" cy="0"/>
        </a:xfrm>
      </p:grpSpPr>
      <p:sp>
        <p:nvSpPr>
          <p:cNvPr id="48" name="Google Shape;48;p6"/>
          <p:cNvSpPr/>
          <p:nvPr/>
        </p:nvSpPr>
        <p:spPr>
          <a:xfrm>
            <a:off x="264000" y="243950"/>
            <a:ext cx="10164000" cy="6787800"/>
          </a:xfrm>
          <a:prstGeom prst="rect">
            <a:avLst/>
          </a:prstGeom>
          <a:solidFill>
            <a:srgbClr val="4EB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6"/>
          <p:cNvSpPr/>
          <p:nvPr/>
        </p:nvSpPr>
        <p:spPr>
          <a:xfrm>
            <a:off x="6063000" y="2800260"/>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6"/>
          <p:cNvSpPr/>
          <p:nvPr/>
        </p:nvSpPr>
        <p:spPr>
          <a:xfrm>
            <a:off x="6063000" y="999022"/>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6"/>
          <p:cNvSpPr/>
          <p:nvPr/>
        </p:nvSpPr>
        <p:spPr>
          <a:xfrm>
            <a:off x="264000" y="920750"/>
            <a:ext cx="5841300" cy="5434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6"/>
          <p:cNvSpPr txBox="1">
            <a:spLocks noGrp="1"/>
          </p:cNvSpPr>
          <p:nvPr>
            <p:ph type="subTitle" idx="1"/>
          </p:nvPr>
        </p:nvSpPr>
        <p:spPr>
          <a:xfrm>
            <a:off x="442350" y="29046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700"/>
              <a:buNone/>
              <a:defRPr sz="1700" b="1">
                <a:solidFill>
                  <a:schemeClr val="dk1"/>
                </a:solidFill>
              </a:defRPr>
            </a:lvl1pPr>
            <a:lvl2pPr lvl="1" algn="l">
              <a:lnSpc>
                <a:spcPct val="115000"/>
              </a:lnSpc>
              <a:spcBef>
                <a:spcPts val="0"/>
              </a:spcBef>
              <a:spcAft>
                <a:spcPts val="0"/>
              </a:spcAft>
              <a:buClr>
                <a:schemeClr val="dk1"/>
              </a:buClr>
              <a:buSzPts val="1500"/>
              <a:buNone/>
              <a:defRPr sz="1500" b="1">
                <a:solidFill>
                  <a:schemeClr val="dk1"/>
                </a:solidFill>
              </a:defRPr>
            </a:lvl2pPr>
            <a:lvl3pPr lvl="2" algn="l">
              <a:lnSpc>
                <a:spcPct val="115000"/>
              </a:lnSpc>
              <a:spcBef>
                <a:spcPts val="0"/>
              </a:spcBef>
              <a:spcAft>
                <a:spcPts val="0"/>
              </a:spcAft>
              <a:buClr>
                <a:schemeClr val="dk1"/>
              </a:buClr>
              <a:buSzPts val="1500"/>
              <a:buNone/>
              <a:defRPr sz="1500" b="1">
                <a:solidFill>
                  <a:schemeClr val="dk1"/>
                </a:solidFill>
              </a:defRPr>
            </a:lvl3pPr>
            <a:lvl4pPr lvl="3" algn="l">
              <a:lnSpc>
                <a:spcPct val="115000"/>
              </a:lnSpc>
              <a:spcBef>
                <a:spcPts val="0"/>
              </a:spcBef>
              <a:spcAft>
                <a:spcPts val="0"/>
              </a:spcAft>
              <a:buClr>
                <a:schemeClr val="dk1"/>
              </a:buClr>
              <a:buSzPts val="1500"/>
              <a:buNone/>
              <a:defRPr sz="1500" b="1">
                <a:solidFill>
                  <a:schemeClr val="dk1"/>
                </a:solidFill>
              </a:defRPr>
            </a:lvl4pPr>
            <a:lvl5pPr lvl="4" algn="l">
              <a:lnSpc>
                <a:spcPct val="115000"/>
              </a:lnSpc>
              <a:spcBef>
                <a:spcPts val="0"/>
              </a:spcBef>
              <a:spcAft>
                <a:spcPts val="0"/>
              </a:spcAft>
              <a:buClr>
                <a:schemeClr val="dk1"/>
              </a:buClr>
              <a:buSzPts val="1500"/>
              <a:buNone/>
              <a:defRPr sz="1500" b="1">
                <a:solidFill>
                  <a:schemeClr val="dk1"/>
                </a:solidFill>
              </a:defRPr>
            </a:lvl5pPr>
            <a:lvl6pPr lvl="5" algn="l">
              <a:lnSpc>
                <a:spcPct val="115000"/>
              </a:lnSpc>
              <a:spcBef>
                <a:spcPts val="0"/>
              </a:spcBef>
              <a:spcAft>
                <a:spcPts val="0"/>
              </a:spcAft>
              <a:buClr>
                <a:schemeClr val="dk1"/>
              </a:buClr>
              <a:buSzPts val="1500"/>
              <a:buNone/>
              <a:defRPr sz="1500" b="1">
                <a:solidFill>
                  <a:schemeClr val="dk1"/>
                </a:solidFill>
              </a:defRPr>
            </a:lvl6pPr>
            <a:lvl7pPr lvl="6" algn="l">
              <a:lnSpc>
                <a:spcPct val="115000"/>
              </a:lnSpc>
              <a:spcBef>
                <a:spcPts val="0"/>
              </a:spcBef>
              <a:spcAft>
                <a:spcPts val="0"/>
              </a:spcAft>
              <a:buClr>
                <a:schemeClr val="dk1"/>
              </a:buClr>
              <a:buSzPts val="1500"/>
              <a:buNone/>
              <a:defRPr sz="1500" b="1">
                <a:solidFill>
                  <a:schemeClr val="dk1"/>
                </a:solidFill>
              </a:defRPr>
            </a:lvl7pPr>
            <a:lvl8pPr lvl="7" algn="l">
              <a:lnSpc>
                <a:spcPct val="115000"/>
              </a:lnSpc>
              <a:spcBef>
                <a:spcPts val="0"/>
              </a:spcBef>
              <a:spcAft>
                <a:spcPts val="0"/>
              </a:spcAft>
              <a:buClr>
                <a:schemeClr val="dk1"/>
              </a:buClr>
              <a:buSzPts val="1500"/>
              <a:buNone/>
              <a:defRPr sz="1500" b="1">
                <a:solidFill>
                  <a:schemeClr val="dk1"/>
                </a:solidFill>
              </a:defRPr>
            </a:lvl8pPr>
            <a:lvl9pPr lvl="8" algn="l">
              <a:lnSpc>
                <a:spcPct val="115000"/>
              </a:lnSpc>
              <a:spcBef>
                <a:spcPts val="0"/>
              </a:spcBef>
              <a:spcAft>
                <a:spcPts val="0"/>
              </a:spcAft>
              <a:buClr>
                <a:schemeClr val="dk1"/>
              </a:buClr>
              <a:buSzPts val="1500"/>
              <a:buNone/>
              <a:defRPr sz="1500" b="1">
                <a:solidFill>
                  <a:schemeClr val="dk1"/>
                </a:solidFill>
              </a:defRPr>
            </a:lvl9pPr>
          </a:lstStyle>
          <a:p>
            <a:endParaRPr/>
          </a:p>
        </p:txBody>
      </p:sp>
      <p:sp>
        <p:nvSpPr>
          <p:cNvPr id="53" name="Google Shape;53;p6"/>
          <p:cNvSpPr txBox="1">
            <a:spLocks noGrp="1"/>
          </p:cNvSpPr>
          <p:nvPr>
            <p:ph type="ctrTitle"/>
          </p:nvPr>
        </p:nvSpPr>
        <p:spPr>
          <a:xfrm>
            <a:off x="442350" y="1122725"/>
            <a:ext cx="5484600" cy="1758000"/>
          </a:xfrm>
          <a:prstGeom prst="rect">
            <a:avLst/>
          </a:prstGeom>
          <a:noFill/>
          <a:ln>
            <a:noFill/>
          </a:ln>
        </p:spPr>
        <p:txBody>
          <a:bodyPr spcFirstLastPara="1" wrap="square" lIns="116050" tIns="116050" rIns="116050" bIns="116050" anchor="ctr" anchorCtr="0">
            <a:normAutofit/>
          </a:bodyPr>
          <a:lstStyle>
            <a:lvl1pPr lvl="0" algn="ctr">
              <a:lnSpc>
                <a:spcPct val="100000"/>
              </a:lnSpc>
              <a:spcBef>
                <a:spcPts val="0"/>
              </a:spcBef>
              <a:spcAft>
                <a:spcPts val="0"/>
              </a:spcAft>
              <a:buClr>
                <a:schemeClr val="accent5"/>
              </a:buClr>
              <a:buSzPts val="5000"/>
              <a:buNone/>
              <a:defRPr sz="5000">
                <a:solidFill>
                  <a:schemeClr val="accent5"/>
                </a:solidFill>
              </a:defRPr>
            </a:lvl1pPr>
            <a:lvl2pPr lvl="1" algn="ctr">
              <a:lnSpc>
                <a:spcPct val="100000"/>
              </a:lnSpc>
              <a:spcBef>
                <a:spcPts val="0"/>
              </a:spcBef>
              <a:spcAft>
                <a:spcPts val="0"/>
              </a:spcAft>
              <a:buClr>
                <a:srgbClr val="1789FC"/>
              </a:buClr>
              <a:buSzPts val="3000"/>
              <a:buNone/>
              <a:defRPr sz="3000">
                <a:solidFill>
                  <a:srgbClr val="1789FC"/>
                </a:solidFill>
              </a:defRPr>
            </a:lvl2pPr>
            <a:lvl3pPr lvl="2" algn="ctr">
              <a:lnSpc>
                <a:spcPct val="100000"/>
              </a:lnSpc>
              <a:spcBef>
                <a:spcPts val="0"/>
              </a:spcBef>
              <a:spcAft>
                <a:spcPts val="0"/>
              </a:spcAft>
              <a:buClr>
                <a:srgbClr val="1789FC"/>
              </a:buClr>
              <a:buSzPts val="3000"/>
              <a:buNone/>
              <a:defRPr sz="3000">
                <a:solidFill>
                  <a:srgbClr val="1789FC"/>
                </a:solidFill>
              </a:defRPr>
            </a:lvl3pPr>
            <a:lvl4pPr lvl="3" algn="ctr">
              <a:lnSpc>
                <a:spcPct val="100000"/>
              </a:lnSpc>
              <a:spcBef>
                <a:spcPts val="0"/>
              </a:spcBef>
              <a:spcAft>
                <a:spcPts val="0"/>
              </a:spcAft>
              <a:buClr>
                <a:srgbClr val="1789FC"/>
              </a:buClr>
              <a:buSzPts val="3000"/>
              <a:buNone/>
              <a:defRPr sz="3000">
                <a:solidFill>
                  <a:srgbClr val="1789FC"/>
                </a:solidFill>
              </a:defRPr>
            </a:lvl4pPr>
            <a:lvl5pPr lvl="4" algn="ctr">
              <a:lnSpc>
                <a:spcPct val="100000"/>
              </a:lnSpc>
              <a:spcBef>
                <a:spcPts val="0"/>
              </a:spcBef>
              <a:spcAft>
                <a:spcPts val="0"/>
              </a:spcAft>
              <a:buClr>
                <a:srgbClr val="1789FC"/>
              </a:buClr>
              <a:buSzPts val="3000"/>
              <a:buNone/>
              <a:defRPr sz="3000">
                <a:solidFill>
                  <a:srgbClr val="1789FC"/>
                </a:solidFill>
              </a:defRPr>
            </a:lvl5pPr>
            <a:lvl6pPr lvl="5" algn="ctr">
              <a:lnSpc>
                <a:spcPct val="100000"/>
              </a:lnSpc>
              <a:spcBef>
                <a:spcPts val="0"/>
              </a:spcBef>
              <a:spcAft>
                <a:spcPts val="0"/>
              </a:spcAft>
              <a:buClr>
                <a:srgbClr val="1789FC"/>
              </a:buClr>
              <a:buSzPts val="3000"/>
              <a:buNone/>
              <a:defRPr sz="3000">
                <a:solidFill>
                  <a:srgbClr val="1789FC"/>
                </a:solidFill>
              </a:defRPr>
            </a:lvl6pPr>
            <a:lvl7pPr lvl="6" algn="ctr">
              <a:lnSpc>
                <a:spcPct val="100000"/>
              </a:lnSpc>
              <a:spcBef>
                <a:spcPts val="0"/>
              </a:spcBef>
              <a:spcAft>
                <a:spcPts val="0"/>
              </a:spcAft>
              <a:buClr>
                <a:srgbClr val="1789FC"/>
              </a:buClr>
              <a:buSzPts val="3000"/>
              <a:buNone/>
              <a:defRPr sz="3000">
                <a:solidFill>
                  <a:srgbClr val="1789FC"/>
                </a:solidFill>
              </a:defRPr>
            </a:lvl7pPr>
            <a:lvl8pPr lvl="7" algn="ctr">
              <a:lnSpc>
                <a:spcPct val="100000"/>
              </a:lnSpc>
              <a:spcBef>
                <a:spcPts val="0"/>
              </a:spcBef>
              <a:spcAft>
                <a:spcPts val="0"/>
              </a:spcAft>
              <a:buClr>
                <a:srgbClr val="1789FC"/>
              </a:buClr>
              <a:buSzPts val="3000"/>
              <a:buNone/>
              <a:defRPr sz="3000">
                <a:solidFill>
                  <a:srgbClr val="1789FC"/>
                </a:solidFill>
              </a:defRPr>
            </a:lvl8pPr>
            <a:lvl9pPr lvl="8" algn="ctr">
              <a:lnSpc>
                <a:spcPct val="100000"/>
              </a:lnSpc>
              <a:spcBef>
                <a:spcPts val="0"/>
              </a:spcBef>
              <a:spcAft>
                <a:spcPts val="0"/>
              </a:spcAft>
              <a:buClr>
                <a:srgbClr val="1789FC"/>
              </a:buClr>
              <a:buSzPts val="3000"/>
              <a:buNone/>
              <a:defRPr sz="3000">
                <a:solidFill>
                  <a:srgbClr val="1789FC"/>
                </a:solidFill>
              </a:defRPr>
            </a:lvl9pPr>
          </a:lstStyle>
          <a:p>
            <a:endParaRPr/>
          </a:p>
        </p:txBody>
      </p:sp>
      <p:sp>
        <p:nvSpPr>
          <p:cNvPr id="54" name="Google Shape;54;p6"/>
          <p:cNvSpPr txBox="1">
            <a:spLocks noGrp="1"/>
          </p:cNvSpPr>
          <p:nvPr>
            <p:ph type="subTitle" idx="2"/>
          </p:nvPr>
        </p:nvSpPr>
        <p:spPr>
          <a:xfrm>
            <a:off x="442350" y="33591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500"/>
              <a:buNone/>
              <a:defRPr sz="1500">
                <a:solidFill>
                  <a:schemeClr val="dk1"/>
                </a:solidFill>
              </a:defRPr>
            </a:lvl1pPr>
            <a:lvl2pPr lvl="1" algn="l">
              <a:lnSpc>
                <a:spcPct val="115000"/>
              </a:lnSpc>
              <a:spcBef>
                <a:spcPts val="0"/>
              </a:spcBef>
              <a:spcAft>
                <a:spcPts val="0"/>
              </a:spcAft>
              <a:buClr>
                <a:schemeClr val="dk1"/>
              </a:buClr>
              <a:buSzPts val="1500"/>
              <a:buNone/>
              <a:defRPr sz="1500">
                <a:solidFill>
                  <a:schemeClr val="dk1"/>
                </a:solidFill>
              </a:defRPr>
            </a:lvl2pPr>
            <a:lvl3pPr lvl="2" algn="l">
              <a:lnSpc>
                <a:spcPct val="115000"/>
              </a:lnSpc>
              <a:spcBef>
                <a:spcPts val="0"/>
              </a:spcBef>
              <a:spcAft>
                <a:spcPts val="0"/>
              </a:spcAft>
              <a:buClr>
                <a:schemeClr val="dk1"/>
              </a:buClr>
              <a:buSzPts val="1500"/>
              <a:buNone/>
              <a:defRPr sz="1500">
                <a:solidFill>
                  <a:schemeClr val="dk1"/>
                </a:solidFill>
              </a:defRPr>
            </a:lvl3pPr>
            <a:lvl4pPr lvl="3" algn="l">
              <a:lnSpc>
                <a:spcPct val="115000"/>
              </a:lnSpc>
              <a:spcBef>
                <a:spcPts val="0"/>
              </a:spcBef>
              <a:spcAft>
                <a:spcPts val="0"/>
              </a:spcAft>
              <a:buClr>
                <a:schemeClr val="dk1"/>
              </a:buClr>
              <a:buSzPts val="1500"/>
              <a:buNone/>
              <a:defRPr sz="1500">
                <a:solidFill>
                  <a:schemeClr val="dk1"/>
                </a:solidFill>
              </a:defRPr>
            </a:lvl4pPr>
            <a:lvl5pPr lvl="4" algn="l">
              <a:lnSpc>
                <a:spcPct val="115000"/>
              </a:lnSpc>
              <a:spcBef>
                <a:spcPts val="0"/>
              </a:spcBef>
              <a:spcAft>
                <a:spcPts val="0"/>
              </a:spcAft>
              <a:buClr>
                <a:schemeClr val="dk1"/>
              </a:buClr>
              <a:buSzPts val="1500"/>
              <a:buNone/>
              <a:defRPr sz="1500">
                <a:solidFill>
                  <a:schemeClr val="dk1"/>
                </a:solidFill>
              </a:defRPr>
            </a:lvl5pPr>
            <a:lvl6pPr lvl="5" algn="l">
              <a:lnSpc>
                <a:spcPct val="115000"/>
              </a:lnSpc>
              <a:spcBef>
                <a:spcPts val="0"/>
              </a:spcBef>
              <a:spcAft>
                <a:spcPts val="0"/>
              </a:spcAft>
              <a:buClr>
                <a:schemeClr val="dk1"/>
              </a:buClr>
              <a:buSzPts val="1500"/>
              <a:buNone/>
              <a:defRPr sz="1500">
                <a:solidFill>
                  <a:schemeClr val="dk1"/>
                </a:solidFill>
              </a:defRPr>
            </a:lvl6pPr>
            <a:lvl7pPr lvl="6" algn="l">
              <a:lnSpc>
                <a:spcPct val="115000"/>
              </a:lnSpc>
              <a:spcBef>
                <a:spcPts val="0"/>
              </a:spcBef>
              <a:spcAft>
                <a:spcPts val="0"/>
              </a:spcAft>
              <a:buClr>
                <a:schemeClr val="dk1"/>
              </a:buClr>
              <a:buSzPts val="1500"/>
              <a:buNone/>
              <a:defRPr sz="1500">
                <a:solidFill>
                  <a:schemeClr val="dk1"/>
                </a:solidFill>
              </a:defRPr>
            </a:lvl7pPr>
            <a:lvl8pPr lvl="7" algn="l">
              <a:lnSpc>
                <a:spcPct val="115000"/>
              </a:lnSpc>
              <a:spcBef>
                <a:spcPts val="0"/>
              </a:spcBef>
              <a:spcAft>
                <a:spcPts val="0"/>
              </a:spcAft>
              <a:buClr>
                <a:schemeClr val="dk1"/>
              </a:buClr>
              <a:buSzPts val="1500"/>
              <a:buNone/>
              <a:defRPr sz="1500">
                <a:solidFill>
                  <a:schemeClr val="dk1"/>
                </a:solidFill>
              </a:defRPr>
            </a:lvl8pPr>
            <a:lvl9pPr lvl="8" algn="l">
              <a:lnSpc>
                <a:spcPct val="115000"/>
              </a:lnSpc>
              <a:spcBef>
                <a:spcPts val="0"/>
              </a:spcBef>
              <a:spcAft>
                <a:spcPts val="0"/>
              </a:spcAft>
              <a:buClr>
                <a:schemeClr val="dk1"/>
              </a:buClr>
              <a:buSzPts val="1500"/>
              <a:buNone/>
              <a:defRPr sz="1500">
                <a:solidFill>
                  <a:schemeClr val="dk1"/>
                </a:solidFill>
              </a:defRPr>
            </a:lvl9pPr>
          </a:lstStyle>
          <a:p>
            <a:endParaRPr/>
          </a:p>
        </p:txBody>
      </p:sp>
      <p:cxnSp>
        <p:nvCxnSpPr>
          <p:cNvPr id="55" name="Google Shape;55;p6"/>
          <p:cNvCxnSpPr/>
          <p:nvPr/>
        </p:nvCxnSpPr>
        <p:spPr>
          <a:xfrm>
            <a:off x="503158" y="4000125"/>
            <a:ext cx="5434200" cy="0"/>
          </a:xfrm>
          <a:prstGeom prst="straightConnector1">
            <a:avLst/>
          </a:prstGeom>
          <a:noFill/>
          <a:ln w="9525" cap="flat" cmpd="sng">
            <a:solidFill>
              <a:srgbClr val="4EB5C5"/>
            </a:solidFill>
            <a:prstDash val="solid"/>
            <a:round/>
            <a:headEnd type="none" w="sm" len="sm"/>
            <a:tailEnd type="none" w="sm" len="sm"/>
          </a:ln>
        </p:spPr>
      </p:cxnSp>
      <p:sp>
        <p:nvSpPr>
          <p:cNvPr id="56" name="Google Shape;56;p6"/>
          <p:cNvSpPr txBox="1">
            <a:spLocks noGrp="1"/>
          </p:cNvSpPr>
          <p:nvPr>
            <p:ph type="body" idx="3"/>
          </p:nvPr>
        </p:nvSpPr>
        <p:spPr>
          <a:xfrm>
            <a:off x="442350" y="4226550"/>
            <a:ext cx="5484600" cy="1911900"/>
          </a:xfrm>
          <a:prstGeom prst="rect">
            <a:avLst/>
          </a:prstGeom>
          <a:noFill/>
          <a:ln>
            <a:noFill/>
          </a:ln>
        </p:spPr>
        <p:txBody>
          <a:bodyPr spcFirstLastPara="1" wrap="square" lIns="116050" tIns="116050" rIns="116050" bIns="1160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57" name="Google Shape;57;p6"/>
          <p:cNvSpPr/>
          <p:nvPr/>
        </p:nvSpPr>
        <p:spPr>
          <a:xfrm>
            <a:off x="6105300" y="4601497"/>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6"/>
          <p:cNvPicPr preferRelativeResize="0"/>
          <p:nvPr/>
        </p:nvPicPr>
        <p:blipFill rotWithShape="1">
          <a:blip r:embed="rId2">
            <a:alphaModFix/>
          </a:blip>
          <a:srcRect/>
          <a:stretch/>
        </p:blipFill>
        <p:spPr>
          <a:xfrm>
            <a:off x="6213183" y="5092425"/>
            <a:ext cx="1398750" cy="701150"/>
          </a:xfrm>
          <a:prstGeom prst="rect">
            <a:avLst/>
          </a:prstGeom>
          <a:noFill/>
          <a:ln>
            <a:noFill/>
          </a:ln>
        </p:spPr>
      </p:pic>
      <p:pic>
        <p:nvPicPr>
          <p:cNvPr id="59" name="Google Shape;59;p6"/>
          <p:cNvPicPr preferRelativeResize="0"/>
          <p:nvPr/>
        </p:nvPicPr>
        <p:blipFill rotWithShape="1">
          <a:blip r:embed="rId3">
            <a:alphaModFix/>
          </a:blip>
          <a:srcRect/>
          <a:stretch/>
        </p:blipFill>
        <p:spPr>
          <a:xfrm>
            <a:off x="6296525" y="3109545"/>
            <a:ext cx="1027813" cy="1076625"/>
          </a:xfrm>
          <a:prstGeom prst="rect">
            <a:avLst/>
          </a:prstGeom>
          <a:noFill/>
          <a:ln>
            <a:noFill/>
          </a:ln>
        </p:spPr>
      </p:pic>
      <p:pic>
        <p:nvPicPr>
          <p:cNvPr id="60" name="Google Shape;60;p6"/>
          <p:cNvPicPr preferRelativeResize="0"/>
          <p:nvPr/>
        </p:nvPicPr>
        <p:blipFill rotWithShape="1">
          <a:blip r:embed="rId4">
            <a:alphaModFix/>
          </a:blip>
          <a:srcRect/>
          <a:stretch/>
        </p:blipFill>
        <p:spPr>
          <a:xfrm>
            <a:off x="6289376" y="1181377"/>
            <a:ext cx="1115499" cy="1318301"/>
          </a:xfrm>
          <a:prstGeom prst="rect">
            <a:avLst/>
          </a:prstGeom>
          <a:noFill/>
          <a:ln>
            <a:noFill/>
          </a:ln>
        </p:spPr>
      </p:pic>
      <p:sp>
        <p:nvSpPr>
          <p:cNvPr id="61" name="Google Shape;61;p6"/>
          <p:cNvSpPr txBox="1">
            <a:spLocks noGrp="1"/>
          </p:cNvSpPr>
          <p:nvPr>
            <p:ph type="sldNum" idx="12"/>
          </p:nvPr>
        </p:nvSpPr>
        <p:spPr>
          <a:xfrm>
            <a:off x="10050300" y="7156934"/>
            <a:ext cx="641700" cy="578700"/>
          </a:xfrm>
          <a:prstGeom prst="rect">
            <a:avLst/>
          </a:prstGeom>
          <a:noFill/>
          <a:ln>
            <a:noFill/>
          </a:ln>
        </p:spPr>
        <p:txBody>
          <a:bodyPr spcFirstLastPara="1" wrap="square" lIns="104875" tIns="104875" rIns="104875" bIns="10487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lvl="0" algn="l">
              <a:lnSpc>
                <a:spcPct val="100000"/>
              </a:lnSpc>
              <a:spcBef>
                <a:spcPts val="0"/>
              </a:spcBef>
              <a:spcAft>
                <a:spcPts val="0"/>
              </a:spcAft>
              <a:buSzPts val="3600"/>
              <a:buNone/>
              <a:defRPr>
                <a:latin typeface="Lato"/>
                <a:ea typeface="Lato"/>
                <a:cs typeface="Lato"/>
                <a:sym typeface="Lato"/>
              </a:defRPr>
            </a:lvl1pPr>
            <a:lvl2pPr lvl="1" algn="l">
              <a:lnSpc>
                <a:spcPct val="100000"/>
              </a:lnSpc>
              <a:spcBef>
                <a:spcPts val="0"/>
              </a:spcBef>
              <a:spcAft>
                <a:spcPts val="0"/>
              </a:spcAft>
              <a:buSzPts val="3600"/>
              <a:buNone/>
              <a:defRPr>
                <a:latin typeface="Lato"/>
                <a:ea typeface="Lato"/>
                <a:cs typeface="Lato"/>
                <a:sym typeface="Lato"/>
              </a:defRPr>
            </a:lvl2pPr>
            <a:lvl3pPr lvl="2" algn="l">
              <a:lnSpc>
                <a:spcPct val="100000"/>
              </a:lnSpc>
              <a:spcBef>
                <a:spcPts val="0"/>
              </a:spcBef>
              <a:spcAft>
                <a:spcPts val="0"/>
              </a:spcAft>
              <a:buSzPts val="3600"/>
              <a:buNone/>
              <a:defRPr>
                <a:latin typeface="Lato"/>
                <a:ea typeface="Lato"/>
                <a:cs typeface="Lato"/>
                <a:sym typeface="Lato"/>
              </a:defRPr>
            </a:lvl3pPr>
            <a:lvl4pPr lvl="3" algn="l">
              <a:lnSpc>
                <a:spcPct val="100000"/>
              </a:lnSpc>
              <a:spcBef>
                <a:spcPts val="0"/>
              </a:spcBef>
              <a:spcAft>
                <a:spcPts val="0"/>
              </a:spcAft>
              <a:buSzPts val="3600"/>
              <a:buNone/>
              <a:defRPr>
                <a:latin typeface="Lato"/>
                <a:ea typeface="Lato"/>
                <a:cs typeface="Lato"/>
                <a:sym typeface="Lato"/>
              </a:defRPr>
            </a:lvl4pPr>
            <a:lvl5pPr lvl="4" algn="l">
              <a:lnSpc>
                <a:spcPct val="100000"/>
              </a:lnSpc>
              <a:spcBef>
                <a:spcPts val="0"/>
              </a:spcBef>
              <a:spcAft>
                <a:spcPts val="0"/>
              </a:spcAft>
              <a:buSzPts val="3600"/>
              <a:buNone/>
              <a:defRPr>
                <a:latin typeface="Lato"/>
                <a:ea typeface="Lato"/>
                <a:cs typeface="Lato"/>
                <a:sym typeface="Lato"/>
              </a:defRPr>
            </a:lvl5pPr>
            <a:lvl6pPr lvl="5" algn="l">
              <a:lnSpc>
                <a:spcPct val="100000"/>
              </a:lnSpc>
              <a:spcBef>
                <a:spcPts val="0"/>
              </a:spcBef>
              <a:spcAft>
                <a:spcPts val="0"/>
              </a:spcAft>
              <a:buSzPts val="3600"/>
              <a:buNone/>
              <a:defRPr>
                <a:latin typeface="Lato"/>
                <a:ea typeface="Lato"/>
                <a:cs typeface="Lato"/>
                <a:sym typeface="Lato"/>
              </a:defRPr>
            </a:lvl6pPr>
            <a:lvl7pPr lvl="6" algn="l">
              <a:lnSpc>
                <a:spcPct val="100000"/>
              </a:lnSpc>
              <a:spcBef>
                <a:spcPts val="0"/>
              </a:spcBef>
              <a:spcAft>
                <a:spcPts val="0"/>
              </a:spcAft>
              <a:buSzPts val="3600"/>
              <a:buNone/>
              <a:defRPr>
                <a:latin typeface="Lato"/>
                <a:ea typeface="Lato"/>
                <a:cs typeface="Lato"/>
                <a:sym typeface="Lato"/>
              </a:defRPr>
            </a:lvl7pPr>
            <a:lvl8pPr lvl="7" algn="l">
              <a:lnSpc>
                <a:spcPct val="100000"/>
              </a:lnSpc>
              <a:spcBef>
                <a:spcPts val="0"/>
              </a:spcBef>
              <a:spcAft>
                <a:spcPts val="0"/>
              </a:spcAft>
              <a:buSzPts val="3600"/>
              <a:buNone/>
              <a:defRPr>
                <a:latin typeface="Lato"/>
                <a:ea typeface="Lato"/>
                <a:cs typeface="Lato"/>
                <a:sym typeface="Lato"/>
              </a:defRPr>
            </a:lvl8pPr>
            <a:lvl9pPr lvl="8" algn="l">
              <a:lnSpc>
                <a:spcPct val="100000"/>
              </a:lnSpc>
              <a:spcBef>
                <a:spcPts val="0"/>
              </a:spcBef>
              <a:spcAft>
                <a:spcPts val="0"/>
              </a:spcAft>
              <a:buSzPts val="3600"/>
              <a:buNone/>
              <a:defRPr>
                <a:latin typeface="Lato"/>
                <a:ea typeface="Lato"/>
                <a:cs typeface="Lato"/>
                <a:sym typeface="Lato"/>
              </a:defRPr>
            </a:lvl9pPr>
          </a:lstStyle>
          <a:p>
            <a:endParaRPr/>
          </a:p>
        </p:txBody>
      </p:sp>
      <p:sp>
        <p:nvSpPr>
          <p:cNvPr id="64" name="Google Shape;64;p7"/>
          <p:cNvSpPr txBox="1">
            <a:spLocks noGrp="1"/>
          </p:cNvSpPr>
          <p:nvPr>
            <p:ph type="sldNum" idx="12"/>
          </p:nvPr>
        </p:nvSpPr>
        <p:spPr>
          <a:xfrm>
            <a:off x="10050300" y="7156934"/>
            <a:ext cx="641700" cy="578700"/>
          </a:xfrm>
          <a:prstGeom prst="rect">
            <a:avLst/>
          </a:prstGeom>
          <a:noFill/>
          <a:ln>
            <a:noFill/>
          </a:ln>
        </p:spPr>
        <p:txBody>
          <a:bodyPr spcFirstLastPara="1" wrap="square" lIns="104875" tIns="104875" rIns="104875" bIns="10487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8"/>
          <p:cNvSpPr/>
          <p:nvPr/>
        </p:nvSpPr>
        <p:spPr>
          <a:xfrm>
            <a:off x="5346000" y="-184"/>
            <a:ext cx="5346000" cy="7560000"/>
          </a:xfrm>
          <a:prstGeom prst="rect">
            <a:avLst/>
          </a:prstGeom>
          <a:solidFill>
            <a:srgbClr val="4EB5C5"/>
          </a:solidFill>
          <a:ln>
            <a:noFill/>
          </a:ln>
        </p:spPr>
        <p:txBody>
          <a:bodyPr spcFirstLastPara="1" wrap="square" lIns="116050" tIns="116050" rIns="116050" bIns="1160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8"/>
          <p:cNvSpPr txBox="1">
            <a:spLocks noGrp="1"/>
          </p:cNvSpPr>
          <p:nvPr>
            <p:ph type="title"/>
          </p:nvPr>
        </p:nvSpPr>
        <p:spPr>
          <a:xfrm>
            <a:off x="310447" y="1812541"/>
            <a:ext cx="4730100" cy="2178600"/>
          </a:xfrm>
          <a:prstGeom prst="rect">
            <a:avLst/>
          </a:prstGeom>
          <a:noFill/>
          <a:ln>
            <a:noFill/>
          </a:ln>
        </p:spPr>
        <p:txBody>
          <a:bodyPr spcFirstLastPara="1" wrap="square" lIns="116050" tIns="116050" rIns="116050" bIns="116050" anchor="b" anchorCtr="0">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sp>
        <p:nvSpPr>
          <p:cNvPr id="68" name="Google Shape;68;p8"/>
          <p:cNvSpPr txBox="1">
            <a:spLocks noGrp="1"/>
          </p:cNvSpPr>
          <p:nvPr>
            <p:ph type="subTitle" idx="1"/>
          </p:nvPr>
        </p:nvSpPr>
        <p:spPr>
          <a:xfrm>
            <a:off x="310447" y="4120005"/>
            <a:ext cx="4730100" cy="1815300"/>
          </a:xfrm>
          <a:prstGeom prst="rect">
            <a:avLst/>
          </a:prstGeom>
          <a:noFill/>
          <a:ln>
            <a:noFill/>
          </a:ln>
        </p:spPr>
        <p:txBody>
          <a:bodyPr spcFirstLastPara="1" wrap="square" lIns="116050" tIns="116050" rIns="116050" bIns="116050" anchor="t" anchorCtr="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69" name="Google Shape;69;p8"/>
          <p:cNvSpPr txBox="1">
            <a:spLocks noGrp="1"/>
          </p:cNvSpPr>
          <p:nvPr>
            <p:ph type="body" idx="2"/>
          </p:nvPr>
        </p:nvSpPr>
        <p:spPr>
          <a:xfrm>
            <a:off x="5775715" y="1064257"/>
            <a:ext cx="4486500" cy="5431200"/>
          </a:xfrm>
          <a:prstGeom prst="rect">
            <a:avLst/>
          </a:prstGeom>
          <a:noFill/>
          <a:ln>
            <a:noFill/>
          </a:ln>
        </p:spPr>
        <p:txBody>
          <a:bodyPr spcFirstLastPara="1" wrap="square" lIns="116050" tIns="116050" rIns="116050" bIns="116050" anchor="ctr" anchorCtr="0">
            <a:normAutofit/>
          </a:bodyPr>
          <a:lstStyle>
            <a:lvl1pPr marL="457200" lvl="0" indent="-374650" algn="l">
              <a:lnSpc>
                <a:spcPct val="115000"/>
              </a:lnSpc>
              <a:spcBef>
                <a:spcPts val="0"/>
              </a:spcBef>
              <a:spcAft>
                <a:spcPts val="0"/>
              </a:spcAft>
              <a:buClr>
                <a:srgbClr val="FFFFFF"/>
              </a:buClr>
              <a:buSzPts val="2300"/>
              <a:buChar char="●"/>
              <a:defRPr>
                <a:solidFill>
                  <a:srgbClr val="FFFFFF"/>
                </a:solidFill>
              </a:defRPr>
            </a:lvl1pPr>
            <a:lvl2pPr marL="914400" lvl="1" indent="-342900" algn="l">
              <a:lnSpc>
                <a:spcPct val="115000"/>
              </a:lnSpc>
              <a:spcBef>
                <a:spcPts val="0"/>
              </a:spcBef>
              <a:spcAft>
                <a:spcPts val="0"/>
              </a:spcAft>
              <a:buClr>
                <a:srgbClr val="FFFFFF"/>
              </a:buClr>
              <a:buSzPts val="1800"/>
              <a:buChar char="○"/>
              <a:defRPr>
                <a:solidFill>
                  <a:srgbClr val="FFFFFF"/>
                </a:solidFill>
              </a:defRPr>
            </a:lvl2pPr>
            <a:lvl3pPr marL="1371600" lvl="2" indent="-342900" algn="l">
              <a:lnSpc>
                <a:spcPct val="115000"/>
              </a:lnSpc>
              <a:spcBef>
                <a:spcPts val="0"/>
              </a:spcBef>
              <a:spcAft>
                <a:spcPts val="0"/>
              </a:spcAft>
              <a:buClr>
                <a:srgbClr val="FFFFFF"/>
              </a:buClr>
              <a:buSzPts val="1800"/>
              <a:buChar char="■"/>
              <a:defRPr>
                <a:solidFill>
                  <a:srgbClr val="FFFFFF"/>
                </a:solidFill>
              </a:defRPr>
            </a:lvl3pPr>
            <a:lvl4pPr marL="1828800" lvl="3" indent="-342900" algn="l">
              <a:lnSpc>
                <a:spcPct val="115000"/>
              </a:lnSpc>
              <a:spcBef>
                <a:spcPts val="0"/>
              </a:spcBef>
              <a:spcAft>
                <a:spcPts val="0"/>
              </a:spcAft>
              <a:buClr>
                <a:srgbClr val="FFFFFF"/>
              </a:buClr>
              <a:buSzPts val="1800"/>
              <a:buChar char="●"/>
              <a:defRPr>
                <a:solidFill>
                  <a:srgbClr val="FFFFFF"/>
                </a:solidFill>
              </a:defRPr>
            </a:lvl4pPr>
            <a:lvl5pPr marL="2286000" lvl="4" indent="-342900" algn="l">
              <a:lnSpc>
                <a:spcPct val="115000"/>
              </a:lnSpc>
              <a:spcBef>
                <a:spcPts val="0"/>
              </a:spcBef>
              <a:spcAft>
                <a:spcPts val="0"/>
              </a:spcAft>
              <a:buClr>
                <a:srgbClr val="FFFFFF"/>
              </a:buClr>
              <a:buSzPts val="1800"/>
              <a:buChar char="○"/>
              <a:defRPr>
                <a:solidFill>
                  <a:srgbClr val="FFFFFF"/>
                </a:solidFill>
              </a:defRPr>
            </a:lvl5pPr>
            <a:lvl6pPr marL="2743200" lvl="5" indent="-342900" algn="l">
              <a:lnSpc>
                <a:spcPct val="115000"/>
              </a:lnSpc>
              <a:spcBef>
                <a:spcPts val="0"/>
              </a:spcBef>
              <a:spcAft>
                <a:spcPts val="0"/>
              </a:spcAft>
              <a:buClr>
                <a:srgbClr val="FFFFFF"/>
              </a:buClr>
              <a:buSzPts val="1800"/>
              <a:buChar char="■"/>
              <a:defRPr>
                <a:solidFill>
                  <a:srgbClr val="FFFFFF"/>
                </a:solidFill>
              </a:defRPr>
            </a:lvl6pPr>
            <a:lvl7pPr marL="3200400" lvl="6" indent="-342900" algn="l">
              <a:lnSpc>
                <a:spcPct val="115000"/>
              </a:lnSpc>
              <a:spcBef>
                <a:spcPts val="0"/>
              </a:spcBef>
              <a:spcAft>
                <a:spcPts val="0"/>
              </a:spcAft>
              <a:buClr>
                <a:srgbClr val="FFFFFF"/>
              </a:buClr>
              <a:buSzPts val="1800"/>
              <a:buChar char="●"/>
              <a:defRPr>
                <a:solidFill>
                  <a:srgbClr val="FFFFFF"/>
                </a:solidFill>
              </a:defRPr>
            </a:lvl7pPr>
            <a:lvl8pPr marL="3657600" lvl="7" indent="-342900" algn="l">
              <a:lnSpc>
                <a:spcPct val="115000"/>
              </a:lnSpc>
              <a:spcBef>
                <a:spcPts val="0"/>
              </a:spcBef>
              <a:spcAft>
                <a:spcPts val="0"/>
              </a:spcAft>
              <a:buClr>
                <a:srgbClr val="FFFFFF"/>
              </a:buClr>
              <a:buSzPts val="1800"/>
              <a:buChar char="○"/>
              <a:defRPr>
                <a:solidFill>
                  <a:srgbClr val="FFFFFF"/>
                </a:solidFill>
              </a:defRPr>
            </a:lvl8pPr>
            <a:lvl9pPr marL="4114800" lvl="8" indent="-342900" algn="l">
              <a:lnSpc>
                <a:spcPct val="115000"/>
              </a:lnSpc>
              <a:spcBef>
                <a:spcPts val="0"/>
              </a:spcBef>
              <a:spcAft>
                <a:spcPts val="0"/>
              </a:spcAft>
              <a:buClr>
                <a:srgbClr val="FFFFFF"/>
              </a:buClr>
              <a:buSzPts val="1800"/>
              <a:buChar char="■"/>
              <a:defRPr>
                <a:solidFill>
                  <a:srgbClr val="FFFFFF"/>
                </a:solidFill>
              </a:defRPr>
            </a:lvl9pPr>
          </a:lstStyle>
          <a:p>
            <a:endParaRPr/>
          </a:p>
        </p:txBody>
      </p:sp>
      <p:sp>
        <p:nvSpPr>
          <p:cNvPr id="70" name="Google Shape;70;p8"/>
          <p:cNvSpPr txBox="1">
            <a:spLocks noGrp="1"/>
          </p:cNvSpPr>
          <p:nvPr>
            <p:ph type="sldNum" idx="12"/>
          </p:nvPr>
        </p:nvSpPr>
        <p:spPr>
          <a:xfrm>
            <a:off x="10050300" y="7156934"/>
            <a:ext cx="641700" cy="578700"/>
          </a:xfrm>
          <a:prstGeom prst="rect">
            <a:avLst/>
          </a:prstGeom>
          <a:noFill/>
          <a:ln>
            <a:noFill/>
          </a:ln>
        </p:spPr>
        <p:txBody>
          <a:bodyPr spcFirstLastPara="1" wrap="square" lIns="104875" tIns="104875" rIns="104875" bIns="10487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73" name="Google Shape;73;p9"/>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rmAutofit/>
          </a:bodyPr>
          <a:lstStyle>
            <a:lvl1pPr marL="457200" lvl="0" indent="-374650" algn="l" rtl="0">
              <a:lnSpc>
                <a:spcPct val="115000"/>
              </a:lnSpc>
              <a:spcBef>
                <a:spcPts val="0"/>
              </a:spcBef>
              <a:spcAft>
                <a:spcPts val="0"/>
              </a:spcAft>
              <a:buSzPts val="23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74" name="Google Shape;74;p9"/>
          <p:cNvSpPr txBox="1">
            <a:spLocks noGrp="1"/>
          </p:cNvSpPr>
          <p:nvPr>
            <p:ph type="sldNum" idx="12"/>
          </p:nvPr>
        </p:nvSpPr>
        <p:spPr>
          <a:xfrm>
            <a:off x="10005373" y="7079777"/>
            <a:ext cx="641700" cy="578700"/>
          </a:xfrm>
          <a:prstGeom prst="rect">
            <a:avLst/>
          </a:prstGeom>
          <a:noFill/>
          <a:ln>
            <a:noFill/>
          </a:ln>
        </p:spPr>
        <p:txBody>
          <a:bodyPr spcFirstLastPara="1" wrap="square" lIns="104875" tIns="104875" rIns="104875" bIns="1048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75"/>
        <p:cNvGrpSpPr/>
        <p:nvPr/>
      </p:nvGrpSpPr>
      <p:grpSpPr>
        <a:xfrm>
          <a:off x="0" y="0"/>
          <a:ext cx="0" cy="0"/>
          <a:chOff x="0" y="0"/>
          <a:chExt cx="0" cy="0"/>
        </a:xfrm>
      </p:grpSpPr>
      <p:sp>
        <p:nvSpPr>
          <p:cNvPr id="76" name="Google Shape;76;p10"/>
          <p:cNvSpPr txBox="1">
            <a:spLocks noGrp="1"/>
          </p:cNvSpPr>
          <p:nvPr>
            <p:ph type="sldNum" idx="12"/>
          </p:nvPr>
        </p:nvSpPr>
        <p:spPr>
          <a:xfrm>
            <a:off x="10050300" y="7156934"/>
            <a:ext cx="641700" cy="578700"/>
          </a:xfrm>
          <a:prstGeom prst="rect">
            <a:avLst/>
          </a:prstGeom>
          <a:noFill/>
          <a:ln>
            <a:noFill/>
          </a:ln>
        </p:spPr>
        <p:txBody>
          <a:bodyPr spcFirstLastPara="1" wrap="square" lIns="104875" tIns="104875" rIns="104875" bIns="1048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i="0" u="none" strike="noStrike" cap="none"/>
            </a:lvl1pPr>
            <a:lvl2pPr marL="0" marR="0" lvl="1" indent="0" algn="r" rtl="0">
              <a:lnSpc>
                <a:spcPct val="100000"/>
              </a:lnSpc>
              <a:spcBef>
                <a:spcPts val="0"/>
              </a:spcBef>
              <a:spcAft>
                <a:spcPts val="0"/>
              </a:spcAft>
              <a:buClr>
                <a:srgbClr val="000000"/>
              </a:buClr>
              <a:buSzPts val="1100"/>
              <a:buFont typeface="Arial"/>
              <a:buNone/>
              <a:defRPr sz="1100" i="0" u="none" strike="noStrike" cap="none"/>
            </a:lvl2pPr>
            <a:lvl3pPr marL="0" marR="0" lvl="2" indent="0" algn="r" rtl="0">
              <a:lnSpc>
                <a:spcPct val="100000"/>
              </a:lnSpc>
              <a:spcBef>
                <a:spcPts val="0"/>
              </a:spcBef>
              <a:spcAft>
                <a:spcPts val="0"/>
              </a:spcAft>
              <a:buClr>
                <a:srgbClr val="000000"/>
              </a:buClr>
              <a:buSzPts val="1100"/>
              <a:buFont typeface="Arial"/>
              <a:buNone/>
              <a:defRPr sz="1100" i="0" u="none" strike="noStrike" cap="none"/>
            </a:lvl3pPr>
            <a:lvl4pPr marL="0" marR="0" lvl="3" indent="0" algn="r" rtl="0">
              <a:lnSpc>
                <a:spcPct val="100000"/>
              </a:lnSpc>
              <a:spcBef>
                <a:spcPts val="0"/>
              </a:spcBef>
              <a:spcAft>
                <a:spcPts val="0"/>
              </a:spcAft>
              <a:buClr>
                <a:srgbClr val="000000"/>
              </a:buClr>
              <a:buSzPts val="1100"/>
              <a:buFont typeface="Arial"/>
              <a:buNone/>
              <a:defRPr sz="1100" i="0" u="none" strike="noStrike" cap="none"/>
            </a:lvl4pPr>
            <a:lvl5pPr marL="0" marR="0" lvl="4" indent="0" algn="r" rtl="0">
              <a:lnSpc>
                <a:spcPct val="100000"/>
              </a:lnSpc>
              <a:spcBef>
                <a:spcPts val="0"/>
              </a:spcBef>
              <a:spcAft>
                <a:spcPts val="0"/>
              </a:spcAft>
              <a:buClr>
                <a:srgbClr val="000000"/>
              </a:buClr>
              <a:buSzPts val="1100"/>
              <a:buFont typeface="Arial"/>
              <a:buNone/>
              <a:defRPr sz="1100" i="0" u="none" strike="noStrike" cap="none"/>
            </a:lvl5pPr>
            <a:lvl6pPr marL="0" marR="0" lvl="5" indent="0" algn="r" rtl="0">
              <a:lnSpc>
                <a:spcPct val="100000"/>
              </a:lnSpc>
              <a:spcBef>
                <a:spcPts val="0"/>
              </a:spcBef>
              <a:spcAft>
                <a:spcPts val="0"/>
              </a:spcAft>
              <a:buClr>
                <a:srgbClr val="000000"/>
              </a:buClr>
              <a:buSzPts val="1100"/>
              <a:buFont typeface="Arial"/>
              <a:buNone/>
              <a:defRPr sz="1100" i="0" u="none" strike="noStrike" cap="none"/>
            </a:lvl6pPr>
            <a:lvl7pPr marL="0" marR="0" lvl="6" indent="0" algn="r" rtl="0">
              <a:lnSpc>
                <a:spcPct val="100000"/>
              </a:lnSpc>
              <a:spcBef>
                <a:spcPts val="0"/>
              </a:spcBef>
              <a:spcAft>
                <a:spcPts val="0"/>
              </a:spcAft>
              <a:buClr>
                <a:srgbClr val="000000"/>
              </a:buClr>
              <a:buSzPts val="1100"/>
              <a:buFont typeface="Arial"/>
              <a:buNone/>
              <a:defRPr sz="1100" i="0" u="none" strike="noStrike" cap="none"/>
            </a:lvl7pPr>
            <a:lvl8pPr marL="0" marR="0" lvl="7" indent="0" algn="r" rtl="0">
              <a:lnSpc>
                <a:spcPct val="100000"/>
              </a:lnSpc>
              <a:spcBef>
                <a:spcPts val="0"/>
              </a:spcBef>
              <a:spcAft>
                <a:spcPts val="0"/>
              </a:spcAft>
              <a:buClr>
                <a:srgbClr val="000000"/>
              </a:buClr>
              <a:buSzPts val="1100"/>
              <a:buFont typeface="Arial"/>
              <a:buNone/>
              <a:defRPr sz="1100" i="0" u="none" strike="noStrike" cap="none"/>
            </a:lvl8pPr>
            <a:lvl9pPr marL="0" marR="0" lvl="8" indent="0" algn="r" rtl="0">
              <a:lnSpc>
                <a:spcPct val="100000"/>
              </a:lnSpc>
              <a:spcBef>
                <a:spcPts val="0"/>
              </a:spcBef>
              <a:spcAft>
                <a:spcPts val="0"/>
              </a:spcAft>
              <a:buClr>
                <a:srgbClr val="000000"/>
              </a:buClr>
              <a:buSzPts val="1100"/>
              <a:buFont typeface="Arial"/>
              <a:buNone/>
              <a:defRPr sz="1100" i="0" u="none" strike="noStrike" cap="none"/>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5" y="7108475"/>
            <a:ext cx="10692000" cy="451500"/>
          </a:xfrm>
          <a:prstGeom prst="rect">
            <a:avLst/>
          </a:prstGeom>
          <a:solidFill>
            <a:srgbClr val="0097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 name="Google Shape;7;p1"/>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marR="0" lvl="0" algn="l" rtl="0">
              <a:lnSpc>
                <a:spcPct val="100000"/>
              </a:lnSpc>
              <a:spcBef>
                <a:spcPts val="0"/>
              </a:spcBef>
              <a:spcAft>
                <a:spcPts val="0"/>
              </a:spcAft>
              <a:buClr>
                <a:schemeClr val="dk1"/>
              </a:buClr>
              <a:buSzPts val="3600"/>
              <a:buFont typeface="Caveat"/>
              <a:buNone/>
              <a:defRPr sz="3600" b="1" i="0" u="none" strike="noStrike" cap="none">
                <a:solidFill>
                  <a:schemeClr val="dk1"/>
                </a:solidFill>
                <a:latin typeface="Caveat"/>
                <a:ea typeface="Caveat"/>
                <a:cs typeface="Caveat"/>
                <a:sym typeface="Caveat"/>
              </a:defRPr>
            </a:lvl1pPr>
            <a:lvl2pPr marR="0" lvl="1"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9pPr>
          </a:lstStyle>
          <a:p>
            <a:endParaRPr/>
          </a:p>
        </p:txBody>
      </p:sp>
      <p:sp>
        <p:nvSpPr>
          <p:cNvPr id="8" name="Google Shape;8;p1"/>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rmAutofit/>
          </a:bodyPr>
          <a:lstStyle>
            <a:lvl1pPr marL="457200" marR="0" lvl="0" indent="-374650" algn="l" rtl="0">
              <a:lnSpc>
                <a:spcPct val="115000"/>
              </a:lnSpc>
              <a:spcBef>
                <a:spcPts val="0"/>
              </a:spcBef>
              <a:spcAft>
                <a:spcPts val="0"/>
              </a:spcAft>
              <a:buClr>
                <a:schemeClr val="dk2"/>
              </a:buClr>
              <a:buSzPts val="2300"/>
              <a:buFont typeface="Lato"/>
              <a:buChar char="●"/>
              <a:defRPr sz="2300" b="0" i="0" u="none" strike="noStrike" cap="none">
                <a:solidFill>
                  <a:schemeClr val="dk2"/>
                </a:solidFill>
                <a:latin typeface="Lato"/>
                <a:ea typeface="Lato"/>
                <a:cs typeface="Lato"/>
                <a:sym typeface="Lato"/>
              </a:defRPr>
            </a:lvl1pPr>
            <a:lvl2pPr marL="914400" marR="0" lvl="1"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2pPr>
            <a:lvl3pPr marL="1371600" marR="0" lvl="2"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3pPr>
            <a:lvl4pPr marL="1828800" marR="0" lvl="3"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4pPr>
            <a:lvl5pPr marL="2286000" marR="0" lvl="4"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5pPr>
            <a:lvl6pPr marL="2743200" marR="0" lvl="5"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6pPr>
            <a:lvl7pPr marL="3200400" marR="0" lvl="6"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7pPr>
            <a:lvl8pPr marL="3657600" marR="0" lvl="7"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8pPr>
            <a:lvl9pPr marL="4114800" marR="0" lvl="8"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9pPr>
          </a:lstStyle>
          <a:p>
            <a:endParaRPr/>
          </a:p>
        </p:txBody>
      </p:sp>
      <p:sp>
        <p:nvSpPr>
          <p:cNvPr id="9" name="Google Shape;9;p1"/>
          <p:cNvSpPr txBox="1"/>
          <p:nvPr/>
        </p:nvSpPr>
        <p:spPr>
          <a:xfrm>
            <a:off x="158875" y="7164875"/>
            <a:ext cx="17988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Lato"/>
                <a:ea typeface="Lato"/>
                <a:cs typeface="Lato"/>
                <a:sym typeface="Lato"/>
              </a:rPr>
              <a:t>© Kapow Primary 202</a:t>
            </a:r>
            <a:r>
              <a:rPr lang="en-GB" sz="1000">
                <a:solidFill>
                  <a:srgbClr val="FFFFFF"/>
                </a:solidFill>
                <a:latin typeface="Lato"/>
                <a:ea typeface="Lato"/>
                <a:cs typeface="Lato"/>
                <a:sym typeface="Lato"/>
              </a:rPr>
              <a:t>4</a:t>
            </a:r>
            <a:endParaRPr sz="1000" b="0" i="0" u="none" strike="noStrike" cap="none">
              <a:solidFill>
                <a:srgbClr val="FFFFFF"/>
              </a:solidFill>
              <a:latin typeface="Lato"/>
              <a:ea typeface="Lato"/>
              <a:cs typeface="Lato"/>
              <a:sym typeface="Lato"/>
            </a:endParaRPr>
          </a:p>
        </p:txBody>
      </p:sp>
      <p:sp>
        <p:nvSpPr>
          <p:cNvPr id="10" name="Google Shape;10;p1"/>
          <p:cNvSpPr txBox="1"/>
          <p:nvPr/>
        </p:nvSpPr>
        <p:spPr>
          <a:xfrm>
            <a:off x="8650700" y="7156925"/>
            <a:ext cx="1798800" cy="338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Lato"/>
                <a:ea typeface="Lato"/>
                <a:cs typeface="Lato"/>
                <a:sym typeface="Lato"/>
              </a:rPr>
              <a:t>www.kapowprimary.com</a:t>
            </a:r>
            <a:endParaRPr sz="1000" b="0" i="0" u="none" strike="noStrike" cap="none">
              <a:solidFill>
                <a:srgbClr val="FFFFFF"/>
              </a:solidFill>
              <a:latin typeface="Lato"/>
              <a:ea typeface="Lato"/>
              <a:cs typeface="Lato"/>
              <a:sym typeface="Lato"/>
            </a:endParaRPr>
          </a:p>
        </p:txBody>
      </p:sp>
      <p:sp>
        <p:nvSpPr>
          <p:cNvPr id="11" name="Google Shape;11;p1"/>
          <p:cNvSpPr txBox="1">
            <a:spLocks noGrp="1"/>
          </p:cNvSpPr>
          <p:nvPr>
            <p:ph type="sldNum" idx="12"/>
          </p:nvPr>
        </p:nvSpPr>
        <p:spPr>
          <a:xfrm>
            <a:off x="10050300" y="7156934"/>
            <a:ext cx="641700" cy="578700"/>
          </a:xfrm>
          <a:prstGeom prst="rect">
            <a:avLst/>
          </a:prstGeom>
          <a:noFill/>
          <a:ln>
            <a:noFill/>
          </a:ln>
        </p:spPr>
        <p:txBody>
          <a:bodyPr spcFirstLastPara="1" wrap="square" lIns="104875" tIns="104875" rIns="104875" bIns="1048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6"/>
        <p:cNvGrpSpPr/>
        <p:nvPr/>
      </p:nvGrpSpPr>
      <p:grpSpPr>
        <a:xfrm>
          <a:off x="0" y="0"/>
          <a:ext cx="0" cy="0"/>
          <a:chOff x="0" y="0"/>
          <a:chExt cx="0" cy="0"/>
        </a:xfrm>
      </p:grpSpPr>
      <p:sp>
        <p:nvSpPr>
          <p:cNvPr id="87" name="Google Shape;87;p13"/>
          <p:cNvSpPr/>
          <p:nvPr/>
        </p:nvSpPr>
        <p:spPr>
          <a:xfrm>
            <a:off x="0" y="7124475"/>
            <a:ext cx="10692000" cy="435600"/>
          </a:xfrm>
          <a:prstGeom prst="rect">
            <a:avLst/>
          </a:prstGeom>
          <a:solidFill>
            <a:srgbClr val="0097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8" name="Google Shape;88;p13"/>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marR="0" lvl="0" algn="l" rtl="0">
              <a:lnSpc>
                <a:spcPct val="100000"/>
              </a:lnSpc>
              <a:spcBef>
                <a:spcPts val="0"/>
              </a:spcBef>
              <a:spcAft>
                <a:spcPts val="0"/>
              </a:spcAft>
              <a:buClr>
                <a:schemeClr val="dk1"/>
              </a:buClr>
              <a:buSzPts val="3600"/>
              <a:buFont typeface="Caveat"/>
              <a:buNone/>
              <a:defRPr sz="3600" b="1" i="0" u="none" strike="noStrike" cap="none">
                <a:solidFill>
                  <a:schemeClr val="dk1"/>
                </a:solidFill>
                <a:latin typeface="Caveat"/>
                <a:ea typeface="Caveat"/>
                <a:cs typeface="Caveat"/>
                <a:sym typeface="Caveat"/>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body" idx="1"/>
          </p:nvPr>
        </p:nvSpPr>
        <p:spPr>
          <a:xfrm>
            <a:off x="364475" y="1693925"/>
            <a:ext cx="9963000" cy="3982500"/>
          </a:xfrm>
          <a:prstGeom prst="rect">
            <a:avLst/>
          </a:prstGeom>
          <a:noFill/>
          <a:ln>
            <a:noFill/>
          </a:ln>
        </p:spPr>
        <p:txBody>
          <a:bodyPr spcFirstLastPara="1" wrap="square" lIns="116050" tIns="116050" rIns="116050" bIns="116050" anchor="t" anchorCtr="0">
            <a:normAutofit/>
          </a:bodyPr>
          <a:lstStyle>
            <a:lvl1pPr marL="457200" marR="0" lvl="0" indent="-374650" algn="l" rtl="0">
              <a:lnSpc>
                <a:spcPct val="115000"/>
              </a:lnSpc>
              <a:spcBef>
                <a:spcPts val="0"/>
              </a:spcBef>
              <a:spcAft>
                <a:spcPts val="0"/>
              </a:spcAft>
              <a:buClr>
                <a:schemeClr val="dk2"/>
              </a:buClr>
              <a:buSzPts val="2300"/>
              <a:buFont typeface="Lato"/>
              <a:buChar char="●"/>
              <a:defRPr sz="2300" b="0" i="0" u="none" strike="noStrike" cap="none">
                <a:solidFill>
                  <a:schemeClr val="dk2"/>
                </a:solidFill>
                <a:latin typeface="Lato"/>
                <a:ea typeface="Lato"/>
                <a:cs typeface="Lato"/>
                <a:sym typeface="Lato"/>
              </a:defRPr>
            </a:lvl1pPr>
            <a:lvl2pPr marL="914400" marR="0" lvl="1"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2pPr>
            <a:lvl3pPr marL="1371600" marR="0" lvl="2"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3pPr>
            <a:lvl4pPr marL="1828800" marR="0" lvl="3"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4pPr>
            <a:lvl5pPr marL="2286000" marR="0" lvl="4"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5pPr>
            <a:lvl6pPr marL="2743200" marR="0" lvl="5"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6pPr>
            <a:lvl7pPr marL="3200400" marR="0" lvl="6"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7pPr>
            <a:lvl8pPr marL="3657600" marR="0" lvl="7"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8pPr>
            <a:lvl9pPr marL="4114800" marR="0" lvl="8"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9pPr>
          </a:lstStyle>
          <a:p>
            <a:endParaRPr/>
          </a:p>
        </p:txBody>
      </p:sp>
      <p:sp>
        <p:nvSpPr>
          <p:cNvPr id="90" name="Google Shape;90;p13"/>
          <p:cNvSpPr txBox="1"/>
          <p:nvPr/>
        </p:nvSpPr>
        <p:spPr>
          <a:xfrm>
            <a:off x="214100" y="7172916"/>
            <a:ext cx="17988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FFFFFF"/>
                </a:solidFill>
                <a:latin typeface="Lato"/>
                <a:ea typeface="Lato"/>
                <a:cs typeface="Lato"/>
                <a:sym typeface="Lato"/>
              </a:rPr>
              <a:t>© Kapow Primary 202</a:t>
            </a:r>
            <a:r>
              <a:rPr lang="en-GB" sz="1000" b="1">
                <a:solidFill>
                  <a:srgbClr val="FFFFFF"/>
                </a:solidFill>
                <a:latin typeface="Lato"/>
                <a:ea typeface="Lato"/>
                <a:cs typeface="Lato"/>
                <a:sym typeface="Lato"/>
              </a:rPr>
              <a:t>4</a:t>
            </a:r>
            <a:endParaRPr sz="1000" b="1" i="0" u="none" strike="noStrike" cap="none">
              <a:solidFill>
                <a:srgbClr val="FFFFFF"/>
              </a:solidFill>
              <a:latin typeface="Lato"/>
              <a:ea typeface="Lato"/>
              <a:cs typeface="Lato"/>
              <a:sym typeface="Lato"/>
            </a:endParaRPr>
          </a:p>
        </p:txBody>
      </p:sp>
      <p:sp>
        <p:nvSpPr>
          <p:cNvPr id="91" name="Google Shape;91;p13"/>
          <p:cNvSpPr txBox="1"/>
          <p:nvPr/>
        </p:nvSpPr>
        <p:spPr>
          <a:xfrm>
            <a:off x="8306975" y="7172925"/>
            <a:ext cx="2020500" cy="338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GB" sz="1000" b="1" i="0" u="none" strike="noStrike" cap="none">
                <a:solidFill>
                  <a:srgbClr val="FFFFFF"/>
                </a:solidFill>
                <a:latin typeface="Lato"/>
                <a:ea typeface="Lato"/>
                <a:cs typeface="Lato"/>
                <a:sym typeface="Lato"/>
              </a:rPr>
              <a:t>www.kapowprimary.com</a:t>
            </a:r>
            <a:endParaRPr sz="1000" b="1" i="0" u="none" strike="noStrike" cap="none">
              <a:solidFill>
                <a:srgbClr val="FFFFFF"/>
              </a:solidFill>
              <a:latin typeface="Lato"/>
              <a:ea typeface="Lato"/>
              <a:cs typeface="Lato"/>
              <a:sym typeface="Lato"/>
            </a:endParaRPr>
          </a:p>
        </p:txBody>
      </p:sp>
      <p:sp>
        <p:nvSpPr>
          <p:cNvPr id="92" name="Google Shape;92;p13"/>
          <p:cNvSpPr txBox="1">
            <a:spLocks noGrp="1"/>
          </p:cNvSpPr>
          <p:nvPr>
            <p:ph type="sldNum" idx="12"/>
          </p:nvPr>
        </p:nvSpPr>
        <p:spPr>
          <a:xfrm>
            <a:off x="10287272" y="7124472"/>
            <a:ext cx="403800" cy="435600"/>
          </a:xfrm>
          <a:prstGeom prst="rect">
            <a:avLst/>
          </a:prstGeom>
          <a:noFill/>
          <a:ln>
            <a:noFill/>
          </a:ln>
        </p:spPr>
        <p:txBody>
          <a:bodyPr spcFirstLastPara="1" wrap="square" lIns="104875" tIns="104875" rIns="104875" bIns="10487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apowprimary.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www.kapowprimary.com/subjects/geography/"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kapowprimary.com/subjects/geography/reception/reception-units/exploring-maps/activity-5-investigating-maps/" TargetMode="External"/><Relationship Id="rId13" Type="http://schemas.openxmlformats.org/officeDocument/2006/relationships/hyperlink" Target="https://www.kapowprimary.com/subjects/geography/reception/reception-units/outdoor-adventures/activity-3-exploring-the-weather/" TargetMode="External"/><Relationship Id="rId3" Type="http://schemas.openxmlformats.org/officeDocument/2006/relationships/hyperlink" Target="https://www.kapowprimary.com/subjects/geography/reception/reception-units/exploring-maps/" TargetMode="External"/><Relationship Id="rId7" Type="http://schemas.openxmlformats.org/officeDocument/2006/relationships/hyperlink" Target="https://www.kapowprimary.com/subjects/geography/reception/reception-units/exploring-maps/activity-4-creating-journey-sticks/" TargetMode="External"/><Relationship Id="rId12" Type="http://schemas.openxmlformats.org/officeDocument/2006/relationships/hyperlink" Target="https://www.kapowprimary.com/subjects/geography/reception/reception-units/outdoor-adventures/activity-2-observational-painting/" TargetMode="External"/><Relationship Id="rId17" Type="http://schemas.openxmlformats.org/officeDocument/2006/relationships/hyperlink" Target="https://www.kapowprimary.com/" TargetMode="External"/><Relationship Id="rId2" Type="http://schemas.openxmlformats.org/officeDocument/2006/relationships/notesSlide" Target="../notesSlides/notesSlide2.xml"/><Relationship Id="rId16" Type="http://schemas.openxmlformats.org/officeDocument/2006/relationships/hyperlink" Target="https://www.kapowprimary.com/subjects/geography/reception/reception-units/outdoor-adventures/activity-6-dress-the-teddy/" TargetMode="External"/><Relationship Id="rId1" Type="http://schemas.openxmlformats.org/officeDocument/2006/relationships/slideLayout" Target="../slideLayouts/slideLayout10.xml"/><Relationship Id="rId6" Type="http://schemas.openxmlformats.org/officeDocument/2006/relationships/hyperlink" Target="https://www.kapowprimary.com/subjects/geography/reception/reception-units/exploring-maps/activity-3-lets-build-a-map/" TargetMode="External"/><Relationship Id="rId11" Type="http://schemas.openxmlformats.org/officeDocument/2006/relationships/hyperlink" Target="https://www.kapowprimary.com/subjects/geography/reception/reception-units/outdoor-adventures/activity-1-nature-catchers/" TargetMode="External"/><Relationship Id="rId5" Type="http://schemas.openxmlformats.org/officeDocument/2006/relationships/hyperlink" Target="https://www.kapowprimary.com/subjects/geography/reception/reception-units/exploring-maps/activity-2-our-school-from-above/" TargetMode="External"/><Relationship Id="rId15" Type="http://schemas.openxmlformats.org/officeDocument/2006/relationships/hyperlink" Target="https://www.kapowprimary.com/subjects/geography/reception/reception-units/outdoor-adventures/activity-5-exploring-the-seasons/" TargetMode="External"/><Relationship Id="rId10" Type="http://schemas.openxmlformats.org/officeDocument/2006/relationships/hyperlink" Target="https://www.kapowprimary.com/subjects/geography/reception/reception-units/outdoor-adventures/" TargetMode="External"/><Relationship Id="rId4" Type="http://schemas.openxmlformats.org/officeDocument/2006/relationships/hyperlink" Target="https://www.kapowprimary.com/subjects/geography/reception/reception-units/exploring-maps/activity-1-pirate-map-bingo/" TargetMode="External"/><Relationship Id="rId9" Type="http://schemas.openxmlformats.org/officeDocument/2006/relationships/hyperlink" Target="https://www.kapowprimary.com/subjects/geography/reception/reception-units/exploring-maps/activity-6-map-making/" TargetMode="External"/><Relationship Id="rId14" Type="http://schemas.openxmlformats.org/officeDocument/2006/relationships/hyperlink" Target="https://www.kapowprimary.com/subjects/geography/reception/reception-units/outdoor-adventures/activity-4-senses-in-natur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kapowprimary.com/subjects/geography/key-stage-1/geography-year-2/what-is-it-like-to-live-by-the-coast/" TargetMode="External"/><Relationship Id="rId3" Type="http://schemas.openxmlformats.org/officeDocument/2006/relationships/hyperlink" Target="https://www.kapowprimary.com/subjects/geography/key-stage-1/geography-year-1/what-is-it-like-here/" TargetMode="External"/><Relationship Id="rId7" Type="http://schemas.openxmlformats.org/officeDocument/2006/relationships/hyperlink" Target="https://www.kapowprimary.com/subjects/geography/key-stage-1/geography-year-1/what-is-it-like-to-live-in-shanghai/"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kapowprimary.com/subjects/geography/key-stage-1/geography-year-2/why-is-our-world-wonderful/" TargetMode="External"/><Relationship Id="rId5" Type="http://schemas.openxmlformats.org/officeDocument/2006/relationships/hyperlink" Target="https://www.kapowprimary.com/subjects/geography/key-stage-1/geography-year-1/what-is-the-weather-like-in-the-uk/" TargetMode="External"/><Relationship Id="rId4" Type="http://schemas.openxmlformats.org/officeDocument/2006/relationships/hyperlink" Target="https://www.kapowprimary.com/subjects/geography/key-stage-1/geography-year-2/would-you-prefer-to-live-in-a-hot-or-a-cold-place/" TargetMode="External"/><Relationship Id="rId9" Type="http://schemas.openxmlformats.org/officeDocument/2006/relationships/hyperlink" Target="https://www.kapowprimary.com/"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kapowprimary.com/subjects/geography/lower-key-stage-2/year-3-4/what-are-rivers-and-how-are-they-used/" TargetMode="External"/><Relationship Id="rId3" Type="http://schemas.openxmlformats.org/officeDocument/2006/relationships/hyperlink" Target="https://www.kapowprimary.com/subjects/geography/lower-key-stage-2/year-3-4/why-do-people-live-near-volcanoes/" TargetMode="External"/><Relationship Id="rId7" Type="http://schemas.openxmlformats.org/officeDocument/2006/relationships/hyperlink" Target="https://www.kapowprimary.com/subjects/geography/lower-key-stage-2/year-3-4/are-all-settlements-the-sam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kapowprimary.com/subjects/geography/lower-key-stage-2/year-3-4/where-does-our-food-come-from/" TargetMode="External"/><Relationship Id="rId5" Type="http://schemas.openxmlformats.org/officeDocument/2006/relationships/hyperlink" Target="https://www.kapowprimary.com/subjects/geography/lower-key-stage-2/year-3-4/who-lives-in-antarctica/" TargetMode="External"/><Relationship Id="rId4" Type="http://schemas.openxmlformats.org/officeDocument/2006/relationships/hyperlink" Target="https://www.kapowprimary.com/subjects/geography/lower-key-stage-2/year-3-4/why-are-rainforests-important-to-us/" TargetMode="External"/><Relationship Id="rId9" Type="http://schemas.openxmlformats.org/officeDocument/2006/relationships/hyperlink" Target="https://www.kapowprimary.co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kapowprimary.com/subjects/geography/upper-key-stage-2/years-5-6/can-i-carry-out-an-independent-fieldwork-enquiry/" TargetMode="External"/><Relationship Id="rId3" Type="http://schemas.openxmlformats.org/officeDocument/2006/relationships/hyperlink" Target="https://www.kapowprimary.com/subjects/geography/upper-key-stage-2/years-5-6/what-is-life-like-in-the-alps/" TargetMode="External"/><Relationship Id="rId7" Type="http://schemas.openxmlformats.org/officeDocument/2006/relationships/hyperlink" Target="https://www.kapowprimary.com/subjects/geography/upper-key-stage-2/years-5-6/would-you-like-to-live-in-the-deser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kapowprimary.com/subjects/geography/upper-key-stage-2/years-5-6/where-does-our-energy-come-from/" TargetMode="External"/><Relationship Id="rId5" Type="http://schemas.openxmlformats.org/officeDocument/2006/relationships/hyperlink" Target="https://www.kapowprimary.com/subjects/geography/upper-key-stage-2/years-5-6/why-do-oceans-matter/" TargetMode="External"/><Relationship Id="rId4" Type="http://schemas.openxmlformats.org/officeDocument/2006/relationships/hyperlink" Target="https://www.kapowprimary.com/subjects/geography/upper-key-stage-2/years-5-6/why-does-population-change/" TargetMode="External"/><Relationship Id="rId9" Type="http://schemas.openxmlformats.org/officeDocument/2006/relationships/hyperlink" Target="https://www.kapowprimar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p>
            <a:pPr marL="0" lvl="0" indent="0" algn="ctr" rtl="0">
              <a:spcBef>
                <a:spcPts val="0"/>
              </a:spcBef>
              <a:spcAft>
                <a:spcPts val="0"/>
              </a:spcAft>
              <a:buNone/>
            </a:pPr>
            <a:fld id="{00000000-1234-1234-1234-123412341234}" type="slidenum">
              <a:rPr lang="en-GB"/>
              <a:t>1</a:t>
            </a:fld>
            <a:endParaRPr/>
          </a:p>
        </p:txBody>
      </p:sp>
      <p:sp>
        <p:nvSpPr>
          <p:cNvPr id="239" name="Google Shape;239;p36"/>
          <p:cNvSpPr txBox="1"/>
          <p:nvPr/>
        </p:nvSpPr>
        <p:spPr>
          <a:xfrm>
            <a:off x="486300" y="552600"/>
            <a:ext cx="7183500" cy="3126600"/>
          </a:xfrm>
          <a:prstGeom prst="rect">
            <a:avLst/>
          </a:prstGeom>
          <a:noFill/>
          <a:ln>
            <a:noFill/>
          </a:ln>
        </p:spPr>
        <p:txBody>
          <a:bodyPr spcFirstLastPara="1" wrap="square" lIns="116050" tIns="116050" rIns="116050" bIns="116050" anchor="b" anchorCtr="0">
            <a:normAutofit/>
          </a:bodyPr>
          <a:lstStyle/>
          <a:p>
            <a:pPr marL="0" marR="0" lvl="0" indent="0" algn="l" rtl="0">
              <a:lnSpc>
                <a:spcPct val="80000"/>
              </a:lnSpc>
              <a:spcBef>
                <a:spcPts val="0"/>
              </a:spcBef>
              <a:spcAft>
                <a:spcPts val="0"/>
              </a:spcAft>
              <a:buClr>
                <a:srgbClr val="000000"/>
              </a:buClr>
              <a:buSzPts val="6200"/>
              <a:buFont typeface="Arial"/>
              <a:buNone/>
            </a:pPr>
            <a:r>
              <a:rPr lang="en-GB" sz="6600" b="1">
                <a:latin typeface="Caveat"/>
                <a:ea typeface="Caveat"/>
                <a:cs typeface="Caveat"/>
                <a:sym typeface="Caveat"/>
              </a:rPr>
              <a:t>Curriculum overview for parents and carers</a:t>
            </a:r>
            <a:endParaRPr sz="6600" b="1" i="0" u="none" strike="noStrike" cap="none">
              <a:solidFill>
                <a:srgbClr val="000000"/>
              </a:solidFill>
              <a:latin typeface="Caveat"/>
              <a:ea typeface="Caveat"/>
              <a:cs typeface="Caveat"/>
              <a:sym typeface="Caveat"/>
            </a:endParaRPr>
          </a:p>
        </p:txBody>
      </p:sp>
      <p:sp>
        <p:nvSpPr>
          <p:cNvPr id="240" name="Google Shape;240;p36"/>
          <p:cNvSpPr txBox="1"/>
          <p:nvPr/>
        </p:nvSpPr>
        <p:spPr>
          <a:xfrm>
            <a:off x="486300" y="3716988"/>
            <a:ext cx="6422400" cy="861000"/>
          </a:xfrm>
          <a:prstGeom prst="rect">
            <a:avLst/>
          </a:prstGeom>
          <a:noFill/>
          <a:ln>
            <a:noFill/>
          </a:ln>
        </p:spPr>
        <p:txBody>
          <a:bodyPr spcFirstLastPara="1" wrap="square" lIns="116050" tIns="116050" rIns="116050" bIns="116050" anchor="t" anchorCtr="0">
            <a:normAutofit/>
          </a:bodyPr>
          <a:lstStyle/>
          <a:p>
            <a:pPr marL="0" marR="0" lvl="0" indent="0" algn="l" rtl="0">
              <a:lnSpc>
                <a:spcPct val="100000"/>
              </a:lnSpc>
              <a:spcBef>
                <a:spcPts val="0"/>
              </a:spcBef>
              <a:spcAft>
                <a:spcPts val="0"/>
              </a:spcAft>
              <a:buClr>
                <a:srgbClr val="000000"/>
              </a:buClr>
              <a:buSzPts val="3200"/>
              <a:buFont typeface="Arial"/>
              <a:buNone/>
            </a:pPr>
            <a:r>
              <a:rPr lang="en-GB" sz="3600">
                <a:solidFill>
                  <a:srgbClr val="595959"/>
                </a:solidFill>
                <a:latin typeface="Lato"/>
                <a:ea typeface="Lato"/>
                <a:cs typeface="Lato"/>
                <a:sym typeface="Lato"/>
              </a:rPr>
              <a:t>Geography</a:t>
            </a:r>
            <a:endParaRPr sz="3600" b="0" i="0" u="none" strike="noStrike" cap="none">
              <a:solidFill>
                <a:srgbClr val="595959"/>
              </a:solidFill>
              <a:latin typeface="Lato"/>
              <a:ea typeface="Lato"/>
              <a:cs typeface="Lato"/>
              <a:sym typeface="Lato"/>
            </a:endParaRPr>
          </a:p>
        </p:txBody>
      </p:sp>
      <p:sp>
        <p:nvSpPr>
          <p:cNvPr id="241" name="Google Shape;241;p36"/>
          <p:cNvSpPr txBox="1"/>
          <p:nvPr/>
        </p:nvSpPr>
        <p:spPr>
          <a:xfrm>
            <a:off x="486300" y="4611175"/>
            <a:ext cx="6422400" cy="861000"/>
          </a:xfrm>
          <a:prstGeom prst="rect">
            <a:avLst/>
          </a:prstGeom>
          <a:noFill/>
          <a:ln>
            <a:noFill/>
          </a:ln>
        </p:spPr>
        <p:txBody>
          <a:bodyPr spcFirstLastPara="1" wrap="square" lIns="116050" tIns="116050" rIns="116050" bIns="116050" anchor="t" anchorCtr="0">
            <a:normAutofit/>
          </a:bodyPr>
          <a:lstStyle/>
          <a:p>
            <a:pPr marL="0" lvl="0" indent="0" algn="l" rtl="0">
              <a:spcBef>
                <a:spcPts val="0"/>
              </a:spcBef>
              <a:spcAft>
                <a:spcPts val="0"/>
              </a:spcAft>
              <a:buClr>
                <a:schemeClr val="dk1"/>
              </a:buClr>
              <a:buSzPts val="1400"/>
              <a:buFont typeface="Arial"/>
              <a:buNone/>
            </a:pPr>
            <a:r>
              <a:rPr lang="en-GB" sz="1800">
                <a:solidFill>
                  <a:schemeClr val="dk2"/>
                </a:solidFill>
                <a:latin typeface="Lato"/>
                <a:ea typeface="Lato"/>
                <a:cs typeface="Lato"/>
                <a:sym typeface="Lato"/>
              </a:rPr>
              <a:t>Summary of key Geography learning for Reception to Year 6.</a:t>
            </a:r>
            <a:endParaRPr sz="1800">
              <a:solidFill>
                <a:schemeClr val="dk2"/>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800">
              <a:solidFill>
                <a:srgbClr val="595959"/>
              </a:solidFill>
              <a:latin typeface="Lato"/>
              <a:ea typeface="Lato"/>
              <a:cs typeface="Lato"/>
              <a:sym typeface="Lato"/>
            </a:endParaRPr>
          </a:p>
        </p:txBody>
      </p:sp>
      <p:sp>
        <p:nvSpPr>
          <p:cNvPr id="242" name="Google Shape;242;p36">
            <a:hlinkClick r:id="rId3"/>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3" name="Google Shape;243;p36">
            <a:hlinkClick r:id="rId3"/>
          </p:cNvPr>
          <p:cNvSpPr/>
          <p:nvPr/>
        </p:nvSpPr>
        <p:spPr>
          <a:xfrm>
            <a:off x="0" y="0"/>
            <a:ext cx="2362500" cy="2362500"/>
          </a:xfrm>
          <a:prstGeom prst="diagStripe">
            <a:avLst>
              <a:gd name="adj" fmla="val 5000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4" name="Google Shape;244;p36">
            <a:hlinkClick r:id="rId4"/>
          </p:cNvPr>
          <p:cNvSpPr/>
          <p:nvPr/>
        </p:nvSpPr>
        <p:spPr>
          <a:xfrm>
            <a:off x="8813800" y="12700"/>
            <a:ext cx="1524000" cy="288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ubTitle" idx="1"/>
          </p:nvPr>
        </p:nvSpPr>
        <p:spPr>
          <a:xfrm>
            <a:off x="175" y="-25875"/>
            <a:ext cx="10692000" cy="540900"/>
          </a:xfrm>
          <a:prstGeom prst="rect">
            <a:avLst/>
          </a:prstGeom>
          <a:solidFill>
            <a:srgbClr val="009BAF"/>
          </a:solidFill>
          <a:ln>
            <a:noFill/>
          </a:ln>
        </p:spPr>
        <p:txBody>
          <a:bodyPr spcFirstLastPara="1" wrap="square" lIns="116050" tIns="116050" rIns="116050" bIns="116050" anchor="t" anchorCtr="0">
            <a:normAutofit lnSpcReduction="10000"/>
          </a:bodyPr>
          <a:lstStyle/>
          <a:p>
            <a:pPr marL="0" lvl="0" indent="0" algn="ctr" rtl="0">
              <a:lnSpc>
                <a:spcPct val="100000"/>
              </a:lnSpc>
              <a:spcBef>
                <a:spcPts val="0"/>
              </a:spcBef>
              <a:spcAft>
                <a:spcPts val="0"/>
              </a:spcAft>
              <a:buSzPts val="2200"/>
              <a:buNone/>
            </a:pPr>
            <a:r>
              <a:rPr lang="en-GB"/>
              <a:t>Geography curriculum overview for parents and carers (</a:t>
            </a:r>
            <a:r>
              <a:rPr lang="en-GB">
                <a:solidFill>
                  <a:srgbClr val="FAEA2A"/>
                </a:solidFill>
              </a:rPr>
              <a:t>EYFS: Reception</a:t>
            </a:r>
            <a:r>
              <a:rPr lang="en-GB"/>
              <a:t>)</a:t>
            </a:r>
            <a:endParaRPr/>
          </a:p>
        </p:txBody>
      </p:sp>
      <p:graphicFrame>
        <p:nvGraphicFramePr>
          <p:cNvPr id="250" name="Google Shape;250;p37"/>
          <p:cNvGraphicFramePr/>
          <p:nvPr/>
        </p:nvGraphicFramePr>
        <p:xfrm>
          <a:off x="104045" y="623970"/>
          <a:ext cx="10244300" cy="6246930"/>
        </p:xfrm>
        <a:graphic>
          <a:graphicData uri="http://schemas.openxmlformats.org/drawingml/2006/table">
            <a:tbl>
              <a:tblPr>
                <a:noFill/>
                <a:tableStyleId>{5E5540C1-0D7B-42E3-B2B2-3BB5CBE28206}</a:tableStyleId>
              </a:tblPr>
              <a:tblGrid>
                <a:gridCol w="895950">
                  <a:extLst>
                    <a:ext uri="{9D8B030D-6E8A-4147-A177-3AD203B41FA5}">
                      <a16:colId xmlns:a16="http://schemas.microsoft.com/office/drawing/2014/main" val="20000"/>
                    </a:ext>
                  </a:extLst>
                </a:gridCol>
                <a:gridCol w="2899225">
                  <a:extLst>
                    <a:ext uri="{9D8B030D-6E8A-4147-A177-3AD203B41FA5}">
                      <a16:colId xmlns:a16="http://schemas.microsoft.com/office/drawing/2014/main" val="20001"/>
                    </a:ext>
                  </a:extLst>
                </a:gridCol>
                <a:gridCol w="6449125">
                  <a:extLst>
                    <a:ext uri="{9D8B030D-6E8A-4147-A177-3AD203B41FA5}">
                      <a16:colId xmlns:a16="http://schemas.microsoft.com/office/drawing/2014/main" val="20002"/>
                    </a:ext>
                  </a:extLst>
                </a:gridCol>
              </a:tblGrid>
              <a:tr h="462950">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latin typeface="Lato"/>
                        <a:ea typeface="Lato"/>
                        <a:cs typeface="Lato"/>
                        <a:sym typeface="Lato"/>
                      </a:endParaRPr>
                    </a:p>
                  </a:txBody>
                  <a:tcPr marL="106900" marR="106900" marT="134375" marB="134375" anchor="ctr">
                    <a:lnL w="9525" cap="flat" cmpd="sng">
                      <a:solidFill>
                        <a:srgbClr val="009BAF">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B7B7B7"/>
                      </a:solidFill>
                      <a:prstDash val="solid"/>
                      <a:round/>
                      <a:headEnd type="none" w="sm" len="sm"/>
                      <a:tailEnd type="none" w="sm" len="sm"/>
                    </a:lnB>
                  </a:tcPr>
                </a:tc>
                <a:tc gridSpan="2">
                  <a:txBody>
                    <a:bodyPr/>
                    <a:lstStyle/>
                    <a:p>
                      <a:pPr marL="0" lvl="0" indent="0" algn="ctr" rtl="0">
                        <a:spcBef>
                          <a:spcPts val="0"/>
                        </a:spcBef>
                        <a:spcAft>
                          <a:spcPts val="0"/>
                        </a:spcAft>
                        <a:buNone/>
                      </a:pPr>
                      <a:r>
                        <a:rPr lang="en-GB" b="1">
                          <a:solidFill>
                            <a:srgbClr val="FFFFFF"/>
                          </a:solidFill>
                          <a:latin typeface="Lato"/>
                          <a:ea typeface="Lato"/>
                          <a:cs typeface="Lato"/>
                          <a:sym typeface="Lato"/>
                        </a:rPr>
                        <a:t>Reception (EYFS)</a:t>
                      </a:r>
                      <a:endParaRPr b="1">
                        <a:solidFill>
                          <a:srgbClr val="FFFFFF"/>
                        </a:solidFill>
                        <a:latin typeface="Lato"/>
                        <a:ea typeface="Lato"/>
                        <a:cs typeface="Lato"/>
                        <a:sym typeface="Lato"/>
                      </a:endParaRPr>
                    </a:p>
                  </a:txBody>
                  <a:tcPr marL="106900" marR="106900" marT="134375" marB="1343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97A7"/>
                    </a:solidFill>
                  </a:tcPr>
                </a:tc>
                <a:tc hMerge="1">
                  <a:txBody>
                    <a:bodyPr/>
                    <a:lstStyle/>
                    <a:p>
                      <a:endParaRPr lang="en-US"/>
                    </a:p>
                  </a:txBody>
                  <a:tcPr/>
                </a:tc>
                <a:extLst>
                  <a:ext uri="{0D108BD9-81ED-4DB2-BD59-A6C34878D82A}">
                    <a16:rowId xmlns:a16="http://schemas.microsoft.com/office/drawing/2014/main" val="10000"/>
                  </a:ext>
                </a:extLst>
              </a:tr>
              <a:tr h="0">
                <a:tc rowSpan="2">
                  <a:txBody>
                    <a:bodyPr/>
                    <a:lstStyle/>
                    <a:p>
                      <a:pPr marL="0" lvl="0" indent="0" algn="l" rtl="0">
                        <a:spcBef>
                          <a:spcPts val="0"/>
                        </a:spcBef>
                        <a:spcAft>
                          <a:spcPts val="0"/>
                        </a:spcAft>
                        <a:buNone/>
                      </a:pPr>
                      <a:r>
                        <a:rPr lang="en-GB" b="1">
                          <a:solidFill>
                            <a:srgbClr val="169CAE"/>
                          </a:solidFill>
                          <a:latin typeface="Lato"/>
                          <a:ea typeface="Lato"/>
                          <a:cs typeface="Lato"/>
                          <a:sym typeface="Lato"/>
                        </a:rPr>
                        <a:t>Unit 1</a:t>
                      </a:r>
                      <a:endParaRPr b="1">
                        <a:solidFill>
                          <a:srgbClr val="169CAE"/>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rowSpan="2">
                  <a:txBody>
                    <a:bodyPr/>
                    <a:lstStyle/>
                    <a:p>
                      <a:pPr marL="0" marR="0" lvl="0" indent="0" algn="l" rtl="0">
                        <a:lnSpc>
                          <a:spcPct val="100000"/>
                        </a:lnSpc>
                        <a:spcBef>
                          <a:spcPts val="0"/>
                        </a:spcBef>
                        <a:spcAft>
                          <a:spcPts val="0"/>
                        </a:spcAft>
                        <a:buClr>
                          <a:schemeClr val="dk1"/>
                        </a:buClr>
                        <a:buSzPts val="1100"/>
                        <a:buFont typeface="Arial"/>
                        <a:buNone/>
                      </a:pPr>
                      <a:r>
                        <a:rPr lang="en-GB" sz="1100" b="1">
                          <a:solidFill>
                            <a:schemeClr val="hlink"/>
                          </a:solidFill>
                          <a:uFill>
                            <a:noFill/>
                          </a:uFill>
                          <a:latin typeface="Lato"/>
                          <a:ea typeface="Lato"/>
                          <a:cs typeface="Lato"/>
                          <a:sym typeface="Lato"/>
                          <a:hlinkClick r:id="rId3"/>
                        </a:rPr>
                        <a:t>Exploring maps</a:t>
                      </a:r>
                      <a:endParaRPr sz="1100" b="1">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1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GB" sz="1100">
                          <a:solidFill>
                            <a:schemeClr val="dk1"/>
                          </a:solidFill>
                          <a:latin typeface="Lato"/>
                          <a:ea typeface="Lato"/>
                          <a:cs typeface="Lato"/>
                          <a:sym typeface="Lato"/>
                        </a:rPr>
                        <a:t>Exploring maps through discussion, story-telling, games and creative activities, children look at how features are represented and think about the meaning behind shapes, lines and colours on maps. </a:t>
                      </a:r>
                      <a:endParaRPr sz="1100">
                        <a:solidFill>
                          <a:srgbClr val="FFFFFF"/>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tc rowSpan="2">
                  <a:txBody>
                    <a:bodyPr/>
                    <a:lstStyle/>
                    <a:p>
                      <a:pPr marL="0" marR="0" lvl="0" indent="0" algn="l" rtl="0">
                        <a:lnSpc>
                          <a:spcPct val="100000"/>
                        </a:lnSpc>
                        <a:spcBef>
                          <a:spcPts val="0"/>
                        </a:spcBef>
                        <a:spcAft>
                          <a:spcPts val="0"/>
                        </a:spcAft>
                        <a:buNone/>
                      </a:pPr>
                      <a:r>
                        <a:rPr lang="en-GB" sz="950" b="1">
                          <a:solidFill>
                            <a:schemeClr val="hlink"/>
                          </a:solidFill>
                          <a:uFill>
                            <a:noFill/>
                          </a:uFill>
                          <a:latin typeface="Lato"/>
                          <a:ea typeface="Lato"/>
                          <a:cs typeface="Lato"/>
                          <a:sym typeface="Lato"/>
                          <a:hlinkClick r:id="rId4"/>
                        </a:rPr>
                        <a:t>Activity 1: Pirate map bingo</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a:solidFill>
                            <a:schemeClr val="dk1"/>
                          </a:solidFill>
                          <a:latin typeface="Lato"/>
                          <a:ea typeface="Lato"/>
                          <a:cs typeface="Lato"/>
                          <a:sym typeface="Lato"/>
                        </a:rPr>
                        <a:t>Identifying and locating features on a pirate map.</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b="1">
                          <a:solidFill>
                            <a:schemeClr val="hlink"/>
                          </a:solidFill>
                          <a:uFill>
                            <a:noFill/>
                          </a:uFill>
                          <a:latin typeface="Lato"/>
                          <a:ea typeface="Lato"/>
                          <a:cs typeface="Lato"/>
                          <a:sym typeface="Lato"/>
                          <a:hlinkClick r:id="rId5"/>
                        </a:rPr>
                        <a:t>Activity 2: Our school from above</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a:solidFill>
                            <a:schemeClr val="dk1"/>
                          </a:solidFill>
                          <a:latin typeface="Lato"/>
                          <a:ea typeface="Lato"/>
                          <a:cs typeface="Lato"/>
                          <a:sym typeface="Lato"/>
                        </a:rPr>
                        <a:t>Discussing features on an aerial photograph and choosing colours and shapes to create an aerial map of the school grounds.</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b="1">
                          <a:solidFill>
                            <a:schemeClr val="hlink"/>
                          </a:solidFill>
                          <a:uFill>
                            <a:noFill/>
                          </a:uFill>
                          <a:latin typeface="Lato"/>
                          <a:ea typeface="Lato"/>
                          <a:cs typeface="Lato"/>
                          <a:sym typeface="Lato"/>
                          <a:hlinkClick r:id="rId6"/>
                        </a:rPr>
                        <a:t>Activity 3: Let’s build a map!</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a:solidFill>
                            <a:schemeClr val="dk1"/>
                          </a:solidFill>
                          <a:latin typeface="Lato"/>
                          <a:ea typeface="Lato"/>
                          <a:cs typeface="Lato"/>
                          <a:sym typeface="Lato"/>
                        </a:rPr>
                        <a:t>Using 3D materials to build a map of a real or imaginary place.</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b="1">
                          <a:solidFill>
                            <a:schemeClr val="hlink"/>
                          </a:solidFill>
                          <a:uFill>
                            <a:noFill/>
                          </a:uFill>
                          <a:latin typeface="Lato"/>
                          <a:ea typeface="Lato"/>
                          <a:cs typeface="Lato"/>
                          <a:sym typeface="Lato"/>
                          <a:hlinkClick r:id="rId7"/>
                        </a:rPr>
                        <a:t>Activity 4: Creating journey sticks</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a:solidFill>
                            <a:schemeClr val="dk1"/>
                          </a:solidFill>
                          <a:latin typeface="Lato"/>
                          <a:ea typeface="Lato"/>
                          <a:cs typeface="Lato"/>
                          <a:sym typeface="Lato"/>
                        </a:rPr>
                        <a:t>Using directional language and mapping a journey using objects found in the school grounds.</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b="1">
                          <a:solidFill>
                            <a:schemeClr val="hlink"/>
                          </a:solidFill>
                          <a:uFill>
                            <a:noFill/>
                          </a:uFill>
                          <a:latin typeface="Lato"/>
                          <a:ea typeface="Lato"/>
                          <a:cs typeface="Lato"/>
                          <a:sym typeface="Lato"/>
                          <a:hlinkClick r:id="rId8"/>
                        </a:rPr>
                        <a:t>Activity 5: Investigating maps</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a:solidFill>
                            <a:schemeClr val="dk1"/>
                          </a:solidFill>
                          <a:latin typeface="Lato"/>
                          <a:ea typeface="Lato"/>
                          <a:cs typeface="Lato"/>
                          <a:sym typeface="Lato"/>
                        </a:rPr>
                        <a:t>Exploring, comparing and asking questions about a variety of maps.</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b="1">
                          <a:solidFill>
                            <a:schemeClr val="hlink"/>
                          </a:solidFill>
                          <a:uFill>
                            <a:noFill/>
                          </a:uFill>
                          <a:latin typeface="Lato"/>
                          <a:ea typeface="Lato"/>
                          <a:cs typeface="Lato"/>
                          <a:sym typeface="Lato"/>
                          <a:hlinkClick r:id="rId9"/>
                        </a:rPr>
                        <a:t>Activity 6: Map making</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a:solidFill>
                            <a:schemeClr val="dk1"/>
                          </a:solidFill>
                          <a:latin typeface="Lato"/>
                          <a:ea typeface="Lato"/>
                          <a:cs typeface="Lato"/>
                          <a:sym typeface="Lato"/>
                        </a:rPr>
                        <a:t>Making their own maps showing features in the local area.</a:t>
                      </a:r>
                      <a:endParaRPr sz="950">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55470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18925">
                <a:tc rowSpan="2">
                  <a:txBody>
                    <a:bodyPr/>
                    <a:lstStyle/>
                    <a:p>
                      <a:pPr marL="0" lvl="0" indent="0" algn="l" rtl="0">
                        <a:spcBef>
                          <a:spcPts val="0"/>
                        </a:spcBef>
                        <a:spcAft>
                          <a:spcPts val="0"/>
                        </a:spcAft>
                        <a:buNone/>
                      </a:pPr>
                      <a:r>
                        <a:rPr lang="en-GB" b="1">
                          <a:solidFill>
                            <a:srgbClr val="169CAE"/>
                          </a:solidFill>
                          <a:latin typeface="Lato"/>
                          <a:ea typeface="Lato"/>
                          <a:cs typeface="Lato"/>
                          <a:sym typeface="Lato"/>
                        </a:rPr>
                        <a:t>Unit 2</a:t>
                      </a:r>
                      <a:endParaRPr b="1">
                        <a:solidFill>
                          <a:srgbClr val="169CAE"/>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rowSpan="2">
                  <a:txBody>
                    <a:bodyPr/>
                    <a:lstStyle/>
                    <a:p>
                      <a:pPr marL="0" marR="0" lvl="0" indent="0" algn="l" rtl="0">
                        <a:lnSpc>
                          <a:spcPct val="115000"/>
                        </a:lnSpc>
                        <a:spcBef>
                          <a:spcPts val="0"/>
                        </a:spcBef>
                        <a:spcAft>
                          <a:spcPts val="0"/>
                        </a:spcAft>
                        <a:buClr>
                          <a:srgbClr val="000000"/>
                        </a:buClr>
                        <a:buSzPts val="1000"/>
                        <a:buFont typeface="Arial"/>
                        <a:buNone/>
                      </a:pPr>
                      <a:r>
                        <a:rPr lang="en-GB" sz="1100" b="1">
                          <a:solidFill>
                            <a:schemeClr val="hlink"/>
                          </a:solidFill>
                          <a:uFill>
                            <a:noFill/>
                          </a:uFill>
                          <a:latin typeface="Lato"/>
                          <a:ea typeface="Lato"/>
                          <a:cs typeface="Lato"/>
                          <a:sym typeface="Lato"/>
                          <a:hlinkClick r:id="rId10"/>
                        </a:rPr>
                        <a:t>Outdoor </a:t>
                      </a:r>
                      <a:r>
                        <a:rPr lang="en-GB" sz="1100" b="1">
                          <a:solidFill>
                            <a:schemeClr val="hlink"/>
                          </a:solidFill>
                          <a:uFill>
                            <a:noFill/>
                          </a:uFill>
                          <a:latin typeface="Lato"/>
                          <a:ea typeface="Lato"/>
                          <a:cs typeface="Lato"/>
                          <a:sym typeface="Lato"/>
                          <a:hlinkClick r:id="rId10"/>
                        </a:rPr>
                        <a:t>adventures</a:t>
                      </a:r>
                      <a:r>
                        <a:rPr lang="en-GB" sz="1100" b="1">
                          <a:solidFill>
                            <a:schemeClr val="hlink"/>
                          </a:solidFill>
                          <a:uFill>
                            <a:noFill/>
                          </a:uFill>
                          <a:latin typeface="Lato"/>
                          <a:ea typeface="Lato"/>
                          <a:cs typeface="Lato"/>
                          <a:sym typeface="Lato"/>
                          <a:hlinkClick r:id="rId10"/>
                        </a:rPr>
                        <a:t> </a:t>
                      </a:r>
                      <a:endParaRPr sz="1100" b="1">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000"/>
                        <a:buFont typeface="Arial"/>
                        <a:buNone/>
                      </a:pPr>
                      <a:r>
                        <a:rPr lang="en-GB" sz="1100">
                          <a:solidFill>
                            <a:schemeClr val="dk1"/>
                          </a:solidFill>
                          <a:latin typeface="Lato"/>
                          <a:ea typeface="Lato"/>
                          <a:cs typeface="Lato"/>
                          <a:sym typeface="Lato"/>
                        </a:rPr>
                        <a:t>Using the senses to explore and describe the natural world around them whilst outside, children begin to recognise the effect of the changing seasons.</a:t>
                      </a:r>
                      <a:endParaRPr sz="1100" b="1">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tc rowSpan="2">
                  <a:txBody>
                    <a:bodyPr/>
                    <a:lstStyle/>
                    <a:p>
                      <a:pPr marL="0" lvl="0" indent="0" algn="l" rtl="0">
                        <a:spcBef>
                          <a:spcPts val="0"/>
                        </a:spcBef>
                        <a:spcAft>
                          <a:spcPts val="0"/>
                        </a:spcAft>
                        <a:buNone/>
                      </a:pPr>
                      <a:r>
                        <a:rPr lang="en-GB" sz="950" b="1">
                          <a:solidFill>
                            <a:schemeClr val="accent1"/>
                          </a:solidFill>
                          <a:uFill>
                            <a:noFill/>
                          </a:uFill>
                          <a:latin typeface="Lato"/>
                          <a:ea typeface="Lato"/>
                          <a:cs typeface="Lato"/>
                          <a:sym typeface="Lato"/>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Activity 1: Nature catchers</a:t>
                      </a:r>
                      <a:endParaRPr sz="950" b="1">
                        <a:solidFill>
                          <a:schemeClr val="accent1"/>
                        </a:solidFill>
                        <a:latin typeface="Lato"/>
                        <a:ea typeface="Lato"/>
                        <a:cs typeface="Lato"/>
                        <a:sym typeface="Lato"/>
                      </a:endParaRPr>
                    </a:p>
                    <a:p>
                      <a:pPr marL="0" lvl="0" indent="0" algn="l" rtl="0">
                        <a:spcBef>
                          <a:spcPts val="0"/>
                        </a:spcBef>
                        <a:spcAft>
                          <a:spcPts val="0"/>
                        </a:spcAft>
                        <a:buNone/>
                      </a:pPr>
                      <a:r>
                        <a:rPr lang="en-GB" sz="950">
                          <a:solidFill>
                            <a:srgbClr val="222222"/>
                          </a:solidFill>
                          <a:latin typeface="Lato"/>
                          <a:ea typeface="Lato"/>
                          <a:cs typeface="Lato"/>
                          <a:sym typeface="Lato"/>
                        </a:rPr>
                        <a:t>Exploring and describing how natural objects feel, look, smell, taste and sound.</a:t>
                      </a:r>
                      <a:endParaRPr sz="950" b="1">
                        <a:solidFill>
                          <a:schemeClr val="accent1"/>
                        </a:solidFill>
                        <a:latin typeface="Lato"/>
                        <a:ea typeface="Lato"/>
                        <a:cs typeface="Lato"/>
                        <a:sym typeface="Lato"/>
                      </a:endParaRPr>
                    </a:p>
                    <a:p>
                      <a:pPr marL="0" lvl="0" indent="0" algn="l" rtl="0">
                        <a:spcBef>
                          <a:spcPts val="0"/>
                        </a:spcBef>
                        <a:spcAft>
                          <a:spcPts val="0"/>
                        </a:spcAft>
                        <a:buClr>
                          <a:schemeClr val="dk1"/>
                        </a:buClr>
                        <a:buSzPts val="900"/>
                        <a:buFont typeface="Arial"/>
                        <a:buNone/>
                      </a:pPr>
                      <a:endParaRPr sz="950" b="1">
                        <a:solidFill>
                          <a:schemeClr val="accent1"/>
                        </a:solidFill>
                        <a:latin typeface="Lato"/>
                        <a:ea typeface="Lato"/>
                        <a:cs typeface="Lato"/>
                        <a:sym typeface="Lato"/>
                      </a:endParaRPr>
                    </a:p>
                    <a:p>
                      <a:pPr marL="0" lvl="0" indent="0" algn="l" rtl="0">
                        <a:spcBef>
                          <a:spcPts val="0"/>
                        </a:spcBef>
                        <a:spcAft>
                          <a:spcPts val="0"/>
                        </a:spcAft>
                        <a:buNone/>
                      </a:pPr>
                      <a:r>
                        <a:rPr lang="en-GB" sz="950" b="1">
                          <a:solidFill>
                            <a:schemeClr val="accent1"/>
                          </a:solidFill>
                          <a:uFill>
                            <a:noFill/>
                          </a:uFill>
                          <a:latin typeface="Lato"/>
                          <a:ea typeface="Lato"/>
                          <a:cs typeface="Lato"/>
                          <a:sym typeface="Lato"/>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Activity 2: Observational painting</a:t>
                      </a:r>
                      <a:endParaRPr sz="950" b="1">
                        <a:solidFill>
                          <a:schemeClr val="accent1"/>
                        </a:solidFill>
                        <a:latin typeface="Lato"/>
                        <a:ea typeface="Lato"/>
                        <a:cs typeface="Lato"/>
                        <a:sym typeface="Lato"/>
                      </a:endParaRPr>
                    </a:p>
                    <a:p>
                      <a:pPr marL="0" lvl="0" indent="0" algn="l" rtl="0">
                        <a:spcBef>
                          <a:spcPts val="0"/>
                        </a:spcBef>
                        <a:spcAft>
                          <a:spcPts val="0"/>
                        </a:spcAft>
                        <a:buNone/>
                      </a:pPr>
                      <a:r>
                        <a:rPr lang="en-GB" sz="950">
                          <a:solidFill>
                            <a:srgbClr val="222222"/>
                          </a:solidFill>
                          <a:latin typeface="Lato"/>
                          <a:ea typeface="Lato"/>
                          <a:cs typeface="Lato"/>
                          <a:sym typeface="Lato"/>
                        </a:rPr>
                        <a:t>Representing how natural materials appear in the world around them through painting.</a:t>
                      </a:r>
                      <a:endParaRPr sz="950">
                        <a:solidFill>
                          <a:srgbClr val="222222"/>
                        </a:solidFill>
                        <a:latin typeface="Lato"/>
                        <a:ea typeface="Lato"/>
                        <a:cs typeface="Lato"/>
                        <a:sym typeface="Lato"/>
                      </a:endParaRPr>
                    </a:p>
                    <a:p>
                      <a:pPr marL="0" lvl="0" indent="0" algn="l" rtl="0">
                        <a:spcBef>
                          <a:spcPts val="0"/>
                        </a:spcBef>
                        <a:spcAft>
                          <a:spcPts val="0"/>
                        </a:spcAft>
                        <a:buNone/>
                      </a:pPr>
                      <a:endParaRPr sz="950">
                        <a:solidFill>
                          <a:srgbClr val="222222"/>
                        </a:solidFill>
                        <a:latin typeface="Lato"/>
                        <a:ea typeface="Lato"/>
                        <a:cs typeface="Lato"/>
                        <a:sym typeface="Lato"/>
                      </a:endParaRPr>
                    </a:p>
                    <a:p>
                      <a:pPr marL="0" lvl="0" indent="0" algn="l" rtl="0">
                        <a:spcBef>
                          <a:spcPts val="0"/>
                        </a:spcBef>
                        <a:spcAft>
                          <a:spcPts val="0"/>
                        </a:spcAft>
                        <a:buNone/>
                      </a:pPr>
                      <a:r>
                        <a:rPr lang="en-GB" sz="950" b="1">
                          <a:solidFill>
                            <a:schemeClr val="accent1"/>
                          </a:solidFill>
                          <a:uFill>
                            <a:noFill/>
                          </a:uFill>
                          <a:latin typeface="Lato"/>
                          <a:ea typeface="Lato"/>
                          <a:cs typeface="Lato"/>
                          <a:sym typeface="Lato"/>
                          <a:hlinkClick r:id="rId1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Activity 3: Exploring the weather</a:t>
                      </a:r>
                      <a:endParaRPr sz="950" b="1">
                        <a:solidFill>
                          <a:schemeClr val="accent1"/>
                        </a:solidFill>
                        <a:latin typeface="Lato"/>
                        <a:ea typeface="Lato"/>
                        <a:cs typeface="Lato"/>
                        <a:sym typeface="Lato"/>
                      </a:endParaRPr>
                    </a:p>
                    <a:p>
                      <a:pPr marL="0" lvl="0" indent="0" algn="l" rtl="0">
                        <a:spcBef>
                          <a:spcPts val="0"/>
                        </a:spcBef>
                        <a:spcAft>
                          <a:spcPts val="0"/>
                        </a:spcAft>
                        <a:buNone/>
                      </a:pPr>
                      <a:r>
                        <a:rPr lang="en-GB" sz="950">
                          <a:solidFill>
                            <a:srgbClr val="222222"/>
                          </a:solidFill>
                          <a:latin typeface="Lato"/>
                          <a:ea typeface="Lato"/>
                          <a:cs typeface="Lato"/>
                          <a:sym typeface="Lato"/>
                        </a:rPr>
                        <a:t>Describing the effects of different weather conditions through experimentation.</a:t>
                      </a:r>
                      <a:endParaRPr sz="950" b="1">
                        <a:solidFill>
                          <a:schemeClr val="accent1"/>
                        </a:solidFill>
                        <a:latin typeface="Lato"/>
                        <a:ea typeface="Lato"/>
                        <a:cs typeface="Lato"/>
                        <a:sym typeface="Lato"/>
                      </a:endParaRPr>
                    </a:p>
                    <a:p>
                      <a:pPr marL="0" lvl="0" indent="0" algn="l" rtl="0">
                        <a:spcBef>
                          <a:spcPts val="0"/>
                        </a:spcBef>
                        <a:spcAft>
                          <a:spcPts val="0"/>
                        </a:spcAft>
                        <a:buClr>
                          <a:schemeClr val="dk1"/>
                        </a:buClr>
                        <a:buSzPts val="900"/>
                        <a:buFont typeface="Arial"/>
                        <a:buNone/>
                      </a:pPr>
                      <a:endParaRPr sz="950" b="1">
                        <a:solidFill>
                          <a:schemeClr val="accent1"/>
                        </a:solidFill>
                        <a:latin typeface="Lato"/>
                        <a:ea typeface="Lato"/>
                        <a:cs typeface="Lato"/>
                        <a:sym typeface="Lato"/>
                      </a:endParaRPr>
                    </a:p>
                    <a:p>
                      <a:pPr marL="0" lvl="0" indent="0" algn="l" rtl="0">
                        <a:spcBef>
                          <a:spcPts val="0"/>
                        </a:spcBef>
                        <a:spcAft>
                          <a:spcPts val="0"/>
                        </a:spcAft>
                        <a:buNone/>
                      </a:pPr>
                      <a:r>
                        <a:rPr lang="en-GB" sz="950" b="1">
                          <a:solidFill>
                            <a:schemeClr val="accent1"/>
                          </a:solidFill>
                          <a:uFill>
                            <a:noFill/>
                          </a:uFill>
                          <a:latin typeface="Lato"/>
                          <a:ea typeface="Lato"/>
                          <a:cs typeface="Lato"/>
                          <a:sym typeface="Lato"/>
                          <a:hlinkClick r:id="rId1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Activity 4: Senses in nature</a:t>
                      </a:r>
                      <a:endParaRPr sz="950" b="1">
                        <a:solidFill>
                          <a:schemeClr val="accent1"/>
                        </a:solidFill>
                        <a:latin typeface="Lato"/>
                        <a:ea typeface="Lato"/>
                        <a:cs typeface="Lato"/>
                        <a:sym typeface="Lato"/>
                      </a:endParaRPr>
                    </a:p>
                    <a:p>
                      <a:pPr marL="0" lvl="0" indent="0" algn="l" rtl="0">
                        <a:spcBef>
                          <a:spcPts val="0"/>
                        </a:spcBef>
                        <a:spcAft>
                          <a:spcPts val="0"/>
                        </a:spcAft>
                        <a:buNone/>
                      </a:pPr>
                      <a:r>
                        <a:rPr lang="en-GB" sz="950">
                          <a:solidFill>
                            <a:srgbClr val="222222"/>
                          </a:solidFill>
                          <a:latin typeface="Lato"/>
                          <a:ea typeface="Lato"/>
                          <a:cs typeface="Lato"/>
                          <a:sym typeface="Lato"/>
                        </a:rPr>
                        <a:t>Using the five senses to observe and talk about natural materials through a variety of activities including sound bathing and gardening.</a:t>
                      </a:r>
                      <a:endParaRPr sz="950">
                        <a:solidFill>
                          <a:srgbClr val="222222"/>
                        </a:solidFill>
                        <a:latin typeface="Lato"/>
                        <a:ea typeface="Lato"/>
                        <a:cs typeface="Lato"/>
                        <a:sym typeface="Lato"/>
                      </a:endParaRPr>
                    </a:p>
                    <a:p>
                      <a:pPr marL="0" lvl="0" indent="0" algn="l" rtl="0">
                        <a:spcBef>
                          <a:spcPts val="0"/>
                        </a:spcBef>
                        <a:spcAft>
                          <a:spcPts val="0"/>
                        </a:spcAft>
                        <a:buClr>
                          <a:schemeClr val="dk1"/>
                        </a:buClr>
                        <a:buSzPts val="900"/>
                        <a:buFont typeface="Arial"/>
                        <a:buNone/>
                      </a:pPr>
                      <a:endParaRPr sz="950">
                        <a:solidFill>
                          <a:srgbClr val="222222"/>
                        </a:solidFill>
                        <a:latin typeface="Lato"/>
                        <a:ea typeface="Lato"/>
                        <a:cs typeface="Lato"/>
                        <a:sym typeface="Lato"/>
                      </a:endParaRPr>
                    </a:p>
                    <a:p>
                      <a:pPr marL="0" lvl="0" indent="0" algn="l" rtl="0">
                        <a:spcBef>
                          <a:spcPts val="0"/>
                        </a:spcBef>
                        <a:spcAft>
                          <a:spcPts val="0"/>
                        </a:spcAft>
                        <a:buNone/>
                      </a:pPr>
                      <a:r>
                        <a:rPr lang="en-GB" sz="950" b="1">
                          <a:solidFill>
                            <a:schemeClr val="accent1"/>
                          </a:solidFill>
                          <a:uFill>
                            <a:noFill/>
                          </a:uFill>
                          <a:latin typeface="Lato"/>
                          <a:ea typeface="Lato"/>
                          <a:cs typeface="Lato"/>
                          <a:sym typeface="Lato"/>
                          <a:hlinkClick r:id="rId1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Activity 5: Exploring the seasons</a:t>
                      </a:r>
                      <a:endParaRPr sz="950" b="1">
                        <a:solidFill>
                          <a:schemeClr val="accent1"/>
                        </a:solidFill>
                        <a:latin typeface="Lato"/>
                        <a:ea typeface="Lato"/>
                        <a:cs typeface="Lato"/>
                        <a:sym typeface="Lato"/>
                      </a:endParaRPr>
                    </a:p>
                    <a:p>
                      <a:pPr marL="0" lvl="0" indent="0" algn="l" rtl="0">
                        <a:spcBef>
                          <a:spcPts val="0"/>
                        </a:spcBef>
                        <a:spcAft>
                          <a:spcPts val="0"/>
                        </a:spcAft>
                        <a:buNone/>
                      </a:pPr>
                      <a:r>
                        <a:rPr lang="en-GB" sz="950">
                          <a:solidFill>
                            <a:srgbClr val="222222"/>
                          </a:solidFill>
                          <a:latin typeface="Lato"/>
                          <a:ea typeface="Lato"/>
                          <a:cs typeface="Lato"/>
                          <a:sym typeface="Lato"/>
                        </a:rPr>
                        <a:t>Noticing and investigating how weather can change with the seasons.</a:t>
                      </a:r>
                      <a:endParaRPr sz="950" b="1">
                        <a:solidFill>
                          <a:schemeClr val="accent1"/>
                        </a:solidFill>
                        <a:latin typeface="Lato"/>
                        <a:ea typeface="Lato"/>
                        <a:cs typeface="Lato"/>
                        <a:sym typeface="Lato"/>
                      </a:endParaRPr>
                    </a:p>
                    <a:p>
                      <a:pPr marL="0" lvl="0" indent="0" algn="l" rtl="0">
                        <a:spcBef>
                          <a:spcPts val="0"/>
                        </a:spcBef>
                        <a:spcAft>
                          <a:spcPts val="0"/>
                        </a:spcAft>
                        <a:buClr>
                          <a:schemeClr val="dk1"/>
                        </a:buClr>
                        <a:buSzPts val="900"/>
                        <a:buFont typeface="Arial"/>
                        <a:buNone/>
                      </a:pPr>
                      <a:endParaRPr sz="950" b="1">
                        <a:solidFill>
                          <a:schemeClr val="accent1"/>
                        </a:solidFill>
                        <a:latin typeface="Lato"/>
                        <a:ea typeface="Lato"/>
                        <a:cs typeface="Lato"/>
                        <a:sym typeface="Lato"/>
                      </a:endParaRPr>
                    </a:p>
                    <a:p>
                      <a:pPr marL="0" lvl="0" indent="0" algn="l" rtl="0">
                        <a:spcBef>
                          <a:spcPts val="0"/>
                        </a:spcBef>
                        <a:spcAft>
                          <a:spcPts val="0"/>
                        </a:spcAft>
                        <a:buNone/>
                      </a:pPr>
                      <a:r>
                        <a:rPr lang="en-GB" sz="950" b="1">
                          <a:solidFill>
                            <a:schemeClr val="accent1"/>
                          </a:solidFill>
                          <a:uFill>
                            <a:noFill/>
                          </a:uFill>
                          <a:latin typeface="Lato"/>
                          <a:ea typeface="Lato"/>
                          <a:cs typeface="Lato"/>
                          <a:sym typeface="Lato"/>
                          <a:hlinkClick r:id="rId1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Activity 6: Dress the teddy</a:t>
                      </a:r>
                      <a:endParaRPr sz="950" b="1">
                        <a:solidFill>
                          <a:schemeClr val="accent1"/>
                        </a:solidFill>
                        <a:latin typeface="Lato"/>
                        <a:ea typeface="Lato"/>
                        <a:cs typeface="Lato"/>
                        <a:sym typeface="Lato"/>
                      </a:endParaRPr>
                    </a:p>
                    <a:p>
                      <a:pPr marL="0" lvl="0" indent="0" algn="l" rtl="0">
                        <a:spcBef>
                          <a:spcPts val="0"/>
                        </a:spcBef>
                        <a:spcAft>
                          <a:spcPts val="0"/>
                        </a:spcAft>
                        <a:buClr>
                          <a:schemeClr val="dk1"/>
                        </a:buClr>
                        <a:buSzPts val="900"/>
                        <a:buFont typeface="Arial"/>
                        <a:buNone/>
                      </a:pPr>
                      <a:r>
                        <a:rPr lang="en-GB" sz="950">
                          <a:solidFill>
                            <a:srgbClr val="222222"/>
                          </a:solidFill>
                          <a:latin typeface="Lato"/>
                          <a:ea typeface="Lato"/>
                          <a:cs typeface="Lato"/>
                          <a:sym typeface="Lato"/>
                        </a:rPr>
                        <a:t>Beginning to consider how we respond to weather conditions in each season through our choice of clothes.</a:t>
                      </a:r>
                      <a:endParaRPr sz="950" b="1">
                        <a:solidFill>
                          <a:schemeClr val="accent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44137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251" name="Google Shape;251;p37"/>
          <p:cNvSpPr txBox="1">
            <a:spLocks noGrp="1"/>
          </p:cNvSpPr>
          <p:nvPr>
            <p:ph type="sldNum" idx="12"/>
          </p:nvPr>
        </p:nvSpPr>
        <p:spPr>
          <a:xfrm>
            <a:off x="10029225" y="7114600"/>
            <a:ext cx="641700" cy="540900"/>
          </a:xfrm>
          <a:prstGeom prst="rect">
            <a:avLst/>
          </a:prstGeom>
          <a:noFill/>
          <a:ln>
            <a:noFill/>
          </a:ln>
        </p:spPr>
        <p:txBody>
          <a:bodyPr spcFirstLastPara="1" wrap="square" lIns="104875" tIns="104875" rIns="104875" bIns="104875" anchor="t" anchorCtr="0">
            <a:noAutofit/>
          </a:bodyPr>
          <a:lstStyle/>
          <a:p>
            <a:pPr marL="0" lvl="0" indent="0" algn="r" rtl="0">
              <a:lnSpc>
                <a:spcPct val="100000"/>
              </a:lnSpc>
              <a:spcBef>
                <a:spcPts val="0"/>
              </a:spcBef>
              <a:spcAft>
                <a:spcPts val="0"/>
              </a:spcAft>
              <a:buSzPts val="1100"/>
              <a:buNone/>
            </a:pPr>
            <a:fld id="{00000000-1234-1234-1234-123412341234}" type="slidenum">
              <a:rPr lang="en-GB"/>
              <a:t>2</a:t>
            </a:fld>
            <a:endParaRPr/>
          </a:p>
        </p:txBody>
      </p:sp>
      <p:sp>
        <p:nvSpPr>
          <p:cNvPr id="252" name="Google Shape;252;p37">
            <a:hlinkClick r:id="rId17"/>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3" name="Google Shape;253;p37">
            <a:hlinkClick r:id="rId17"/>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4" name="Google Shape;254;p37">
            <a:hlinkClick r:id="rId17"/>
          </p:cNvPr>
          <p:cNvSpPr/>
          <p:nvPr/>
        </p:nvSpPr>
        <p:spPr>
          <a:xfrm>
            <a:off x="-13050" y="0"/>
            <a:ext cx="10692000"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subTitle" idx="1"/>
          </p:nvPr>
        </p:nvSpPr>
        <p:spPr>
          <a:xfrm>
            <a:off x="-13050" y="-25875"/>
            <a:ext cx="10692000" cy="540900"/>
          </a:xfrm>
          <a:prstGeom prst="rect">
            <a:avLst/>
          </a:prstGeom>
        </p:spPr>
        <p:txBody>
          <a:bodyPr spcFirstLastPara="1" wrap="square" lIns="116050" tIns="116050" rIns="116050" bIns="116050" anchor="t" anchorCtr="0">
            <a:normAutofit lnSpcReduction="10000"/>
          </a:bodyPr>
          <a:lstStyle/>
          <a:p>
            <a:pPr marL="0" lvl="0" indent="0" algn="ctr" rtl="0">
              <a:lnSpc>
                <a:spcPct val="100000"/>
              </a:lnSpc>
              <a:spcBef>
                <a:spcPts val="0"/>
              </a:spcBef>
              <a:spcAft>
                <a:spcPts val="0"/>
              </a:spcAft>
              <a:buNone/>
            </a:pPr>
            <a:r>
              <a:rPr lang="en-GB"/>
              <a:t>Geography curriculum overview for parents and carers (</a:t>
            </a:r>
            <a:r>
              <a:rPr lang="en-GB">
                <a:solidFill>
                  <a:srgbClr val="FAEA2A"/>
                </a:solidFill>
              </a:rPr>
              <a:t>Key stage 1</a:t>
            </a:r>
            <a:r>
              <a:rPr lang="en-GB"/>
              <a:t>)</a:t>
            </a:r>
            <a:endParaRPr/>
          </a:p>
        </p:txBody>
      </p:sp>
      <p:graphicFrame>
        <p:nvGraphicFramePr>
          <p:cNvPr id="260" name="Google Shape;260;p38"/>
          <p:cNvGraphicFramePr/>
          <p:nvPr/>
        </p:nvGraphicFramePr>
        <p:xfrm>
          <a:off x="104045" y="623970"/>
          <a:ext cx="10424000" cy="6066210"/>
        </p:xfrm>
        <a:graphic>
          <a:graphicData uri="http://schemas.openxmlformats.org/drawingml/2006/table">
            <a:tbl>
              <a:tblPr>
                <a:noFill/>
                <a:tableStyleId>{90BCED72-D29A-477B-94FF-805BD262D0B8}</a:tableStyleId>
              </a:tblPr>
              <a:tblGrid>
                <a:gridCol w="1032650">
                  <a:extLst>
                    <a:ext uri="{9D8B030D-6E8A-4147-A177-3AD203B41FA5}">
                      <a16:colId xmlns:a16="http://schemas.microsoft.com/office/drawing/2014/main" val="20000"/>
                    </a:ext>
                  </a:extLst>
                </a:gridCol>
                <a:gridCol w="4695675">
                  <a:extLst>
                    <a:ext uri="{9D8B030D-6E8A-4147-A177-3AD203B41FA5}">
                      <a16:colId xmlns:a16="http://schemas.microsoft.com/office/drawing/2014/main" val="20001"/>
                    </a:ext>
                  </a:extLst>
                </a:gridCol>
                <a:gridCol w="4695675">
                  <a:extLst>
                    <a:ext uri="{9D8B030D-6E8A-4147-A177-3AD203B41FA5}">
                      <a16:colId xmlns:a16="http://schemas.microsoft.com/office/drawing/2014/main" val="20002"/>
                    </a:ext>
                  </a:extLst>
                </a:gridCol>
              </a:tblGrid>
              <a:tr h="476500">
                <a:tc>
                  <a:txBody>
                    <a:bodyPr/>
                    <a:lstStyle/>
                    <a:p>
                      <a:pPr marL="0" lvl="0" indent="0" algn="ctr" rtl="0">
                        <a:spcBef>
                          <a:spcPts val="0"/>
                        </a:spcBef>
                        <a:spcAft>
                          <a:spcPts val="0"/>
                        </a:spcAft>
                        <a:buNone/>
                      </a:pPr>
                      <a:endParaRPr sz="1500" b="1">
                        <a:latin typeface="Lato"/>
                        <a:ea typeface="Lato"/>
                        <a:cs typeface="Lato"/>
                        <a:sym typeface="Lato"/>
                      </a:endParaRPr>
                    </a:p>
                  </a:txBody>
                  <a:tcPr marL="106900" marR="106900" marT="134375" marB="134375" anchor="ctr">
                    <a:lnL w="9525" cap="flat" cmpd="sng">
                      <a:solidFill>
                        <a:srgbClr val="009BAF">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GB" b="1">
                          <a:solidFill>
                            <a:srgbClr val="FFFFFF"/>
                          </a:solidFill>
                          <a:latin typeface="Lato"/>
                          <a:ea typeface="Lato"/>
                          <a:cs typeface="Lato"/>
                          <a:sym typeface="Lato"/>
                        </a:rPr>
                        <a:t>Year 1</a:t>
                      </a:r>
                      <a:endParaRPr b="1">
                        <a:solidFill>
                          <a:srgbClr val="FFFFFF"/>
                        </a:solidFill>
                        <a:latin typeface="Lato"/>
                        <a:ea typeface="Lato"/>
                        <a:cs typeface="Lato"/>
                        <a:sym typeface="Lato"/>
                      </a:endParaRPr>
                    </a:p>
                  </a:txBody>
                  <a:tcPr marL="106900" marR="106900" marT="134375" marB="1343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4EB5C5"/>
                    </a:solidFill>
                  </a:tcPr>
                </a:tc>
                <a:tc>
                  <a:txBody>
                    <a:bodyPr/>
                    <a:lstStyle/>
                    <a:p>
                      <a:pPr marL="0" lvl="0" indent="0" algn="ctr" rtl="0">
                        <a:spcBef>
                          <a:spcPts val="0"/>
                        </a:spcBef>
                        <a:spcAft>
                          <a:spcPts val="0"/>
                        </a:spcAft>
                        <a:buNone/>
                      </a:pPr>
                      <a:r>
                        <a:rPr lang="en-GB" b="1">
                          <a:solidFill>
                            <a:srgbClr val="FFFFFF"/>
                          </a:solidFill>
                          <a:latin typeface="Lato"/>
                          <a:ea typeface="Lato"/>
                          <a:cs typeface="Lato"/>
                          <a:sym typeface="Lato"/>
                        </a:rPr>
                        <a:t>Year 2</a:t>
                      </a:r>
                      <a:endParaRPr b="1">
                        <a:solidFill>
                          <a:srgbClr val="FFFFFF"/>
                        </a:solidFill>
                        <a:latin typeface="Lato"/>
                        <a:ea typeface="Lato"/>
                        <a:cs typeface="Lato"/>
                        <a:sym typeface="Lato"/>
                      </a:endParaRPr>
                    </a:p>
                  </a:txBody>
                  <a:tcPr marL="106900" marR="106900" marT="134375" marB="1343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4EB5C5"/>
                    </a:solidFill>
                  </a:tcPr>
                </a:tc>
                <a:extLst>
                  <a:ext uri="{0D108BD9-81ED-4DB2-BD59-A6C34878D82A}">
                    <a16:rowId xmlns:a16="http://schemas.microsoft.com/office/drawing/2014/main" val="10000"/>
                  </a:ext>
                </a:extLst>
              </a:tr>
              <a:tr h="1770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Autumn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3"/>
                        </a:rPr>
                        <a:t>What is it like here?</a:t>
                      </a:r>
                      <a:r>
                        <a:rPr lang="en-GB" sz="1000" b="1">
                          <a:solidFill>
                            <a:schemeClr val="dk1"/>
                          </a:solidFill>
                          <a:latin typeface="Lato"/>
                          <a:ea typeface="Lato"/>
                          <a:cs typeface="Lato"/>
                          <a:sym typeface="Lato"/>
                        </a:rPr>
                        <a:t> </a:t>
                      </a:r>
                      <a:endParaRPr sz="1000" b="1">
                        <a:solidFill>
                          <a:srgbClr val="000000"/>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Locating where they live on an aerial photograph and identifying local features.  Creating maps using classroom objects and drawing simple maps of the school grounds. Use maps to follow simple routes around the school grounds and carrying out an enquiry about how to improve their playground.</a:t>
                      </a: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4"/>
                        </a:rPr>
                        <a:t>Would you prefer to live in a hot or cold place?</a:t>
                      </a:r>
                      <a:r>
                        <a:rPr lang="en-GB" sz="1000" b="1">
                          <a:latin typeface="Lato"/>
                          <a:ea typeface="Lato"/>
                          <a:cs typeface="Lato"/>
                          <a:sym typeface="Lato"/>
                        </a:rPr>
                        <a:t> </a:t>
                      </a:r>
                      <a:endParaRPr sz="1000" b="1">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An Introduction to the basic concept of climate zones and mapping out hot and cold places globally.  Comparing features in the North and South Poles and Kenya as well as in the local area. Learning the four compass points and the names and location of the seven continents.</a:t>
                      </a: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1770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Spring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5"/>
                        </a:rPr>
                        <a:t>What is the weather like in the UK?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S</a:t>
                      </a:r>
                      <a:r>
                        <a:rPr lang="en-GB" sz="1000">
                          <a:solidFill>
                            <a:schemeClr val="dk1"/>
                          </a:solidFill>
                          <a:latin typeface="Lato"/>
                          <a:ea typeface="Lato"/>
                          <a:cs typeface="Lato"/>
                          <a:sym typeface="Lato"/>
                        </a:rPr>
                        <a:t>tudying the countries and cities that make up the UK and learning about the seasons and their associated weather. Considering how we change our behaviour in response to different weather and keeping a weather diary or record. Investigating the UK’s hot and cold places using weather maps with a simple key. </a:t>
                      </a: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6"/>
                        </a:rPr>
                        <a:t>Why is our world wonderful? </a:t>
                      </a:r>
                      <a:r>
                        <a:rPr lang="en-GB" sz="1000" b="1">
                          <a:latin typeface="Lato"/>
                          <a:ea typeface="Lato"/>
                          <a:cs typeface="Lato"/>
                          <a:sym typeface="Lato"/>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Identifying features and major characteristics of the UK and learning about some of the amazing places in the world. Naming the oceans and locating these on a world map. Exploring what is unique about the natural habitats in their locality and using fieldwork to investigate and present this.</a:t>
                      </a: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000">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000">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000">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1770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Summer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7"/>
                        </a:rPr>
                        <a:t>What is it like to live in Shanghai?</a:t>
                      </a:r>
                      <a:r>
                        <a:rPr lang="en-GB" sz="1000" b="1">
                          <a:latin typeface="Lato"/>
                          <a:ea typeface="Lato"/>
                          <a:cs typeface="Lato"/>
                          <a:sym typeface="Lato"/>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Identifying continents, oceans and countries outside the UK using a world map (with a focus on China). </a:t>
                      </a:r>
                      <a:r>
                        <a:rPr lang="en-GB" sz="1000">
                          <a:latin typeface="Lato"/>
                          <a:ea typeface="Lato"/>
                          <a:cs typeface="Lato"/>
                          <a:sym typeface="Lato"/>
                        </a:rPr>
                        <a:t> Identifying physical features of Shanghai using aerial photographs and maps and as well as human features, through exploring land-use then comparing these features to those in the local area. Making a simple map using data they have collected through fieldwork.</a:t>
                      </a:r>
                      <a:endParaRPr sz="100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000">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000">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8"/>
                        </a:rPr>
                        <a:t>What is it like to live by the coast?</a:t>
                      </a:r>
                      <a:r>
                        <a:rPr lang="en-GB" sz="1000" b="1">
                          <a:latin typeface="Lato"/>
                          <a:ea typeface="Lato"/>
                          <a:cs typeface="Lato"/>
                          <a:sym typeface="Lato"/>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Naming </a:t>
                      </a:r>
                      <a:r>
                        <a:rPr lang="en-GB" sz="1000">
                          <a:latin typeface="Lato"/>
                          <a:ea typeface="Lato"/>
                          <a:cs typeface="Lato"/>
                          <a:sym typeface="Lato"/>
                        </a:rPr>
                        <a:t>and locating continents and oceans of the world in an atlas and revising the countries, cities </a:t>
                      </a:r>
                      <a:r>
                        <a:rPr lang="en-GB" sz="1000">
                          <a:solidFill>
                            <a:schemeClr val="dk1"/>
                          </a:solidFill>
                          <a:latin typeface="Lato"/>
                          <a:ea typeface="Lato"/>
                          <a:cs typeface="Lato"/>
                          <a:sym typeface="Lato"/>
                        </a:rPr>
                        <a:t>and surrounding seas </a:t>
                      </a:r>
                      <a:r>
                        <a:rPr lang="en-GB" sz="1000">
                          <a:latin typeface="Lato"/>
                          <a:ea typeface="Lato"/>
                          <a:cs typeface="Lato"/>
                          <a:sym typeface="Lato"/>
                        </a:rPr>
                        <a:t>of the UK. Learning about the physical features of the Jurassic Coast and how humans have interacted with this over time, including land use, settlements and tourism.  </a:t>
                      </a:r>
                      <a:endParaRPr sz="1000">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000">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000">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61" name="Google Shape;261;p38"/>
          <p:cNvSpPr txBox="1">
            <a:spLocks noGrp="1"/>
          </p:cNvSpPr>
          <p:nvPr>
            <p:ph type="sldNum" idx="12"/>
          </p:nvPr>
        </p:nvSpPr>
        <p:spPr>
          <a:xfrm>
            <a:off x="10050300" y="7151559"/>
            <a:ext cx="641700" cy="578700"/>
          </a:xfrm>
          <a:prstGeom prst="rect">
            <a:avLst/>
          </a:prstGeom>
        </p:spPr>
        <p:txBody>
          <a:bodyPr spcFirstLastPara="1" wrap="square" lIns="104875" tIns="104875" rIns="104875" bIns="104875" anchor="t" anchorCtr="0">
            <a:noAutofit/>
          </a:bodyPr>
          <a:lstStyle/>
          <a:p>
            <a:pPr marL="0" lvl="0" indent="0" algn="r" rtl="0">
              <a:spcBef>
                <a:spcPts val="0"/>
              </a:spcBef>
              <a:spcAft>
                <a:spcPts val="0"/>
              </a:spcAft>
              <a:buNone/>
            </a:pPr>
            <a:fld id="{00000000-1234-1234-1234-123412341234}" type="slidenum">
              <a:rPr lang="en-GB"/>
              <a:t>3</a:t>
            </a:fld>
            <a:endParaRPr/>
          </a:p>
        </p:txBody>
      </p:sp>
      <p:sp>
        <p:nvSpPr>
          <p:cNvPr id="262" name="Google Shape;262;p38">
            <a:hlinkClick r:id="rId9"/>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63" name="Google Shape;263;p38">
            <a:hlinkClick r:id="rId9"/>
          </p:cNvPr>
          <p:cNvSpPr/>
          <p:nvPr/>
        </p:nvSpPr>
        <p:spPr>
          <a:xfrm>
            <a:off x="-13050" y="0"/>
            <a:ext cx="10692000"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txBox="1">
            <a:spLocks noGrp="1"/>
          </p:cNvSpPr>
          <p:nvPr>
            <p:ph type="subTitle" idx="1"/>
          </p:nvPr>
        </p:nvSpPr>
        <p:spPr>
          <a:xfrm>
            <a:off x="-13050" y="-25875"/>
            <a:ext cx="10692000" cy="540900"/>
          </a:xfrm>
          <a:prstGeom prst="rect">
            <a:avLst/>
          </a:prstGeom>
        </p:spPr>
        <p:txBody>
          <a:bodyPr spcFirstLastPara="1" wrap="square" lIns="116050" tIns="116050" rIns="116050" bIns="116050" anchor="t" anchorCtr="0">
            <a:normAutofit lnSpcReduction="10000"/>
          </a:bodyPr>
          <a:lstStyle/>
          <a:p>
            <a:pPr marL="0" lvl="0" indent="0" algn="ctr" rtl="0">
              <a:lnSpc>
                <a:spcPct val="100000"/>
              </a:lnSpc>
              <a:spcBef>
                <a:spcPts val="0"/>
              </a:spcBef>
              <a:spcAft>
                <a:spcPts val="0"/>
              </a:spcAft>
              <a:buNone/>
            </a:pPr>
            <a:r>
              <a:rPr lang="en-GB"/>
              <a:t>Geography curriculum overview for parents and carers (</a:t>
            </a:r>
            <a:r>
              <a:rPr lang="en-GB">
                <a:solidFill>
                  <a:srgbClr val="FAEA2A"/>
                </a:solidFill>
              </a:rPr>
              <a:t>Lower key stage 2</a:t>
            </a:r>
            <a:r>
              <a:rPr lang="en-GB"/>
              <a:t>)</a:t>
            </a:r>
            <a:endParaRPr/>
          </a:p>
        </p:txBody>
      </p:sp>
      <p:graphicFrame>
        <p:nvGraphicFramePr>
          <p:cNvPr id="269" name="Google Shape;269;p39"/>
          <p:cNvGraphicFramePr/>
          <p:nvPr/>
        </p:nvGraphicFramePr>
        <p:xfrm>
          <a:off x="104045" y="623970"/>
          <a:ext cx="10424000" cy="5807350"/>
        </p:xfrm>
        <a:graphic>
          <a:graphicData uri="http://schemas.openxmlformats.org/drawingml/2006/table">
            <a:tbl>
              <a:tblPr>
                <a:noFill/>
                <a:tableStyleId>{90BCED72-D29A-477B-94FF-805BD262D0B8}</a:tableStyleId>
              </a:tblPr>
              <a:tblGrid>
                <a:gridCol w="1032650">
                  <a:extLst>
                    <a:ext uri="{9D8B030D-6E8A-4147-A177-3AD203B41FA5}">
                      <a16:colId xmlns:a16="http://schemas.microsoft.com/office/drawing/2014/main" val="20000"/>
                    </a:ext>
                  </a:extLst>
                </a:gridCol>
                <a:gridCol w="4695675">
                  <a:extLst>
                    <a:ext uri="{9D8B030D-6E8A-4147-A177-3AD203B41FA5}">
                      <a16:colId xmlns:a16="http://schemas.microsoft.com/office/drawing/2014/main" val="20001"/>
                    </a:ext>
                  </a:extLst>
                </a:gridCol>
                <a:gridCol w="4695675">
                  <a:extLst>
                    <a:ext uri="{9D8B030D-6E8A-4147-A177-3AD203B41FA5}">
                      <a16:colId xmlns:a16="http://schemas.microsoft.com/office/drawing/2014/main" val="20002"/>
                    </a:ext>
                  </a:extLst>
                </a:gridCol>
              </a:tblGrid>
              <a:tr h="476500">
                <a:tc>
                  <a:txBody>
                    <a:bodyPr/>
                    <a:lstStyle/>
                    <a:p>
                      <a:pPr marL="0" lvl="0" indent="0" algn="ctr" rtl="0">
                        <a:spcBef>
                          <a:spcPts val="0"/>
                        </a:spcBef>
                        <a:spcAft>
                          <a:spcPts val="0"/>
                        </a:spcAft>
                        <a:buNone/>
                      </a:pPr>
                      <a:endParaRPr sz="1500" b="1">
                        <a:latin typeface="Lato"/>
                        <a:ea typeface="Lato"/>
                        <a:cs typeface="Lato"/>
                        <a:sym typeface="Lato"/>
                      </a:endParaRPr>
                    </a:p>
                  </a:txBody>
                  <a:tcPr marL="106900" marR="106900" marT="134375" marB="134375" anchor="ctr">
                    <a:lnL w="9525" cap="flat" cmpd="sng">
                      <a:solidFill>
                        <a:srgbClr val="009BAF">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GB" b="1">
                          <a:solidFill>
                            <a:srgbClr val="FFFFFF"/>
                          </a:solidFill>
                          <a:latin typeface="Lato"/>
                          <a:ea typeface="Lato"/>
                          <a:cs typeface="Lato"/>
                          <a:sym typeface="Lato"/>
                        </a:rPr>
                        <a:t>Year 3</a:t>
                      </a:r>
                      <a:endParaRPr b="1">
                        <a:solidFill>
                          <a:srgbClr val="FFFFFF"/>
                        </a:solidFill>
                        <a:latin typeface="Lato"/>
                        <a:ea typeface="Lato"/>
                        <a:cs typeface="Lato"/>
                        <a:sym typeface="Lato"/>
                      </a:endParaRPr>
                    </a:p>
                  </a:txBody>
                  <a:tcPr marL="106900" marR="106900" marT="134375" marB="1343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4EB5C5"/>
                    </a:solidFill>
                  </a:tcPr>
                </a:tc>
                <a:tc>
                  <a:txBody>
                    <a:bodyPr/>
                    <a:lstStyle/>
                    <a:p>
                      <a:pPr marL="0" lvl="0" indent="0" algn="ctr" rtl="0">
                        <a:spcBef>
                          <a:spcPts val="0"/>
                        </a:spcBef>
                        <a:spcAft>
                          <a:spcPts val="0"/>
                        </a:spcAft>
                        <a:buNone/>
                      </a:pPr>
                      <a:r>
                        <a:rPr lang="en-GB" b="1">
                          <a:solidFill>
                            <a:srgbClr val="FFFFFF"/>
                          </a:solidFill>
                          <a:latin typeface="Lato"/>
                          <a:ea typeface="Lato"/>
                          <a:cs typeface="Lato"/>
                          <a:sym typeface="Lato"/>
                        </a:rPr>
                        <a:t>Year 4</a:t>
                      </a:r>
                      <a:endParaRPr b="1">
                        <a:solidFill>
                          <a:srgbClr val="FFFFFF"/>
                        </a:solidFill>
                        <a:latin typeface="Lato"/>
                        <a:ea typeface="Lato"/>
                        <a:cs typeface="Lato"/>
                        <a:sym typeface="Lato"/>
                      </a:endParaRPr>
                    </a:p>
                  </a:txBody>
                  <a:tcPr marL="106900" marR="106900" marT="134375" marB="1343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4EB5C5"/>
                    </a:solidFill>
                  </a:tcPr>
                </a:tc>
                <a:extLst>
                  <a:ext uri="{0D108BD9-81ED-4DB2-BD59-A6C34878D82A}">
                    <a16:rowId xmlns:a16="http://schemas.microsoft.com/office/drawing/2014/main" val="10000"/>
                  </a:ext>
                </a:extLst>
              </a:tr>
              <a:tr h="1770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Autumn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3"/>
                        </a:rPr>
                        <a:t>Why do people live near volcanoes?</a:t>
                      </a:r>
                      <a:r>
                        <a:rPr lang="en-GB" sz="1000">
                          <a:solidFill>
                            <a:schemeClr val="hlink"/>
                          </a:solidFill>
                          <a:uFill>
                            <a:noFill/>
                          </a:uFill>
                          <a:latin typeface="Lato"/>
                          <a:ea typeface="Lato"/>
                          <a:cs typeface="Lato"/>
                          <a:sym typeface="Lato"/>
                          <a:hlinkClick r:id="rId3"/>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Learning how the Earth is constructed and about tectonic plates and their boundaries. Looking at how mountains are formed, explaining the formation and types of volcanoes and the cause of earthquakes. Mapping the global distribution of mountains, volcanoes and earthquakes and giving consideration to the negative and positive effects of living in a volcanic environment and the ways in which humans have responded to earthquakes. </a:t>
                      </a:r>
                      <a:endParaRPr sz="1000">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000" b="1">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50000"/>
                        </a:lnSpc>
                        <a:spcBef>
                          <a:spcPts val="0"/>
                        </a:spcBef>
                        <a:spcAft>
                          <a:spcPts val="0"/>
                        </a:spcAft>
                        <a:buClr>
                          <a:schemeClr val="dk1"/>
                        </a:buClr>
                        <a:buSzPts val="1100"/>
                        <a:buFont typeface="Arial"/>
                        <a:buNone/>
                      </a:pPr>
                      <a:r>
                        <a:rPr lang="en-GB" sz="1000" b="1">
                          <a:solidFill>
                            <a:schemeClr val="hlink"/>
                          </a:solidFill>
                          <a:uFill>
                            <a:noFill/>
                          </a:uFill>
                          <a:latin typeface="Lato"/>
                          <a:ea typeface="Lato"/>
                          <a:cs typeface="Lato"/>
                          <a:sym typeface="Lato"/>
                          <a:hlinkClick r:id="rId4"/>
                        </a:rPr>
                        <a:t>Why are rainforests important to us?</a:t>
                      </a:r>
                      <a:r>
                        <a:rPr lang="en-GB" sz="1000" b="1">
                          <a:solidFill>
                            <a:schemeClr val="dk1"/>
                          </a:solidFill>
                          <a:latin typeface="Lato"/>
                          <a:ea typeface="Lato"/>
                          <a:cs typeface="Lato"/>
                          <a:sym typeface="Lato"/>
                        </a:rPr>
                        <a:t> </a:t>
                      </a:r>
                      <a:endParaRPr sz="1000" b="1">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Focussing on the link between biomes and climate, locating the Amazon rainforest and explaining how the vegetation in a tropical rainforest is defined by the two Tropics. Investigating the physical features and layers of the Amazon rainforest, considering how plants adapt to these conditions. Learning about the people who live in the rainforest, discussing the impact of human activity locally and globally.</a:t>
                      </a: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1770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Spring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5"/>
                        </a:rPr>
                        <a:t>Who lives in Antarctica?</a:t>
                      </a:r>
                      <a:r>
                        <a:rPr lang="en-GB" sz="1000" b="1">
                          <a:latin typeface="Lato"/>
                          <a:ea typeface="Lato"/>
                          <a:cs typeface="Lato"/>
                          <a:sym typeface="Lato"/>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Learning about latitude and longitude and how this links to climate. Contemplating the tilt of the Earth and how this impacts the Antarctic circle and global temperatures. Exploring the physical features of a polar region and how humans have adapted to working there, taking into account that there is no permanent population. Studying Shackleton’s expedition and planning their own expeditions, using mapping skills.</a:t>
                      </a: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6"/>
                        </a:rPr>
                        <a:t>Where does our food come from?</a:t>
                      </a:r>
                      <a:r>
                        <a:rPr lang="en-GB" sz="1000" b="1">
                          <a:latin typeface="Lato"/>
                          <a:ea typeface="Lato"/>
                          <a:cs typeface="Lato"/>
                          <a:sym typeface="Lato"/>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Looking at the distribution of the world’s biomes and mapping food imports from around the world, learning about trading fairly with a specific focus on </a:t>
                      </a:r>
                      <a:r>
                        <a:rPr lang="en-GB" sz="1000">
                          <a:solidFill>
                            <a:schemeClr val="dk1"/>
                          </a:solidFill>
                          <a:highlight>
                            <a:srgbClr val="FFFFFF"/>
                          </a:highlight>
                          <a:latin typeface="Lato"/>
                          <a:ea typeface="Lato"/>
                          <a:cs typeface="Lato"/>
                          <a:sym typeface="Lato"/>
                        </a:rPr>
                        <a:t>Côte d'Ivoire</a:t>
                      </a:r>
                      <a:r>
                        <a:rPr lang="en-GB" sz="1000">
                          <a:latin typeface="Lato"/>
                          <a:ea typeface="Lato"/>
                          <a:cs typeface="Lato"/>
                          <a:sym typeface="Lato"/>
                        </a:rPr>
                        <a:t> and cocoa beans. Exploring where the food for school dinners comes from and the pros and cons of local versus global.</a:t>
                      </a:r>
                      <a:endParaRPr sz="100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1770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Summer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7"/>
                        </a:rPr>
                        <a:t>Are all settlements the same?</a:t>
                      </a:r>
                      <a:r>
                        <a:rPr lang="en-GB" sz="1000" b="1">
                          <a:solidFill>
                            <a:schemeClr val="dk1"/>
                          </a:solidFill>
                          <a:latin typeface="Lato"/>
                          <a:ea typeface="Lato"/>
                          <a:cs typeface="Lato"/>
                          <a:sym typeface="Lato"/>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Exploring different types of settlements and land use, and the difference between urban and rural. Describing the different human and physical features in the local area and how these have changed over time. Making land use comparisons between the local area and New Delhi to find key similarities and differences between these two locations.</a:t>
                      </a:r>
                      <a:endParaRPr sz="100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8"/>
                        </a:rPr>
                        <a:t>What are rivers and how are they used?</a:t>
                      </a:r>
                      <a:r>
                        <a:rPr lang="en-GB" sz="1000" b="1">
                          <a:latin typeface="Lato"/>
                          <a:ea typeface="Lato"/>
                          <a:cs typeface="Lato"/>
                          <a:sym typeface="Lato"/>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Exploring the different ways water is stored and moves, developing an understanding of the water cycle. Naming and mapping major rivers both in the UK and globally. Learning about the features and courses of a river and how they are used by humans, and studying a local river to identify these features. </a:t>
                      </a:r>
                      <a:endParaRPr sz="1000">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70" name="Google Shape;270;p39"/>
          <p:cNvSpPr txBox="1">
            <a:spLocks noGrp="1"/>
          </p:cNvSpPr>
          <p:nvPr>
            <p:ph type="sldNum" idx="12"/>
          </p:nvPr>
        </p:nvSpPr>
        <p:spPr>
          <a:xfrm>
            <a:off x="10050300" y="7151559"/>
            <a:ext cx="641700" cy="578700"/>
          </a:xfrm>
          <a:prstGeom prst="rect">
            <a:avLst/>
          </a:prstGeom>
        </p:spPr>
        <p:txBody>
          <a:bodyPr spcFirstLastPara="1" wrap="square" lIns="104875" tIns="104875" rIns="104875" bIns="104875" anchor="t" anchorCtr="0">
            <a:noAutofit/>
          </a:bodyPr>
          <a:lstStyle/>
          <a:p>
            <a:pPr marL="0" lvl="0" indent="0" algn="r" rtl="0">
              <a:spcBef>
                <a:spcPts val="0"/>
              </a:spcBef>
              <a:spcAft>
                <a:spcPts val="0"/>
              </a:spcAft>
              <a:buNone/>
            </a:pPr>
            <a:fld id="{00000000-1234-1234-1234-123412341234}" type="slidenum">
              <a:rPr lang="en-GB"/>
              <a:t>4</a:t>
            </a:fld>
            <a:endParaRPr/>
          </a:p>
        </p:txBody>
      </p:sp>
      <p:sp>
        <p:nvSpPr>
          <p:cNvPr id="271" name="Google Shape;271;p39">
            <a:hlinkClick r:id="rId9"/>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72" name="Google Shape;272;p39">
            <a:hlinkClick r:id="rId9"/>
          </p:cNvPr>
          <p:cNvSpPr/>
          <p:nvPr/>
        </p:nvSpPr>
        <p:spPr>
          <a:xfrm>
            <a:off x="-13050" y="0"/>
            <a:ext cx="10692000"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0"/>
          <p:cNvSpPr txBox="1">
            <a:spLocks noGrp="1"/>
          </p:cNvSpPr>
          <p:nvPr>
            <p:ph type="subTitle" idx="1"/>
          </p:nvPr>
        </p:nvSpPr>
        <p:spPr>
          <a:xfrm>
            <a:off x="-13050" y="-25875"/>
            <a:ext cx="10692000" cy="540900"/>
          </a:xfrm>
          <a:prstGeom prst="rect">
            <a:avLst/>
          </a:prstGeom>
        </p:spPr>
        <p:txBody>
          <a:bodyPr spcFirstLastPara="1" wrap="square" lIns="116050" tIns="116050" rIns="116050" bIns="116050" anchor="t" anchorCtr="0">
            <a:normAutofit lnSpcReduction="10000"/>
          </a:bodyPr>
          <a:lstStyle/>
          <a:p>
            <a:pPr marL="0" lvl="0" indent="0" algn="ctr" rtl="0">
              <a:lnSpc>
                <a:spcPct val="100000"/>
              </a:lnSpc>
              <a:spcBef>
                <a:spcPts val="0"/>
              </a:spcBef>
              <a:spcAft>
                <a:spcPts val="0"/>
              </a:spcAft>
              <a:buNone/>
            </a:pPr>
            <a:r>
              <a:rPr lang="en-GB"/>
              <a:t>Geography curriculum overview for parents and carers (</a:t>
            </a:r>
            <a:r>
              <a:rPr lang="en-GB">
                <a:solidFill>
                  <a:srgbClr val="FAEA2A"/>
                </a:solidFill>
              </a:rPr>
              <a:t>Upper key stage 2</a:t>
            </a:r>
            <a:r>
              <a:rPr lang="en-GB"/>
              <a:t>)</a:t>
            </a:r>
            <a:endParaRPr/>
          </a:p>
        </p:txBody>
      </p:sp>
      <p:graphicFrame>
        <p:nvGraphicFramePr>
          <p:cNvPr id="278" name="Google Shape;278;p40"/>
          <p:cNvGraphicFramePr/>
          <p:nvPr/>
        </p:nvGraphicFramePr>
        <p:xfrm>
          <a:off x="104045" y="623970"/>
          <a:ext cx="10424000" cy="5586260"/>
        </p:xfrm>
        <a:graphic>
          <a:graphicData uri="http://schemas.openxmlformats.org/drawingml/2006/table">
            <a:tbl>
              <a:tblPr>
                <a:noFill/>
                <a:tableStyleId>{90BCED72-D29A-477B-94FF-805BD262D0B8}</a:tableStyleId>
              </a:tblPr>
              <a:tblGrid>
                <a:gridCol w="1032650">
                  <a:extLst>
                    <a:ext uri="{9D8B030D-6E8A-4147-A177-3AD203B41FA5}">
                      <a16:colId xmlns:a16="http://schemas.microsoft.com/office/drawing/2014/main" val="20000"/>
                    </a:ext>
                  </a:extLst>
                </a:gridCol>
                <a:gridCol w="4695675">
                  <a:extLst>
                    <a:ext uri="{9D8B030D-6E8A-4147-A177-3AD203B41FA5}">
                      <a16:colId xmlns:a16="http://schemas.microsoft.com/office/drawing/2014/main" val="20001"/>
                    </a:ext>
                  </a:extLst>
                </a:gridCol>
                <a:gridCol w="4695675">
                  <a:extLst>
                    <a:ext uri="{9D8B030D-6E8A-4147-A177-3AD203B41FA5}">
                      <a16:colId xmlns:a16="http://schemas.microsoft.com/office/drawing/2014/main" val="20002"/>
                    </a:ext>
                  </a:extLst>
                </a:gridCol>
              </a:tblGrid>
              <a:tr h="476500">
                <a:tc>
                  <a:txBody>
                    <a:bodyPr/>
                    <a:lstStyle/>
                    <a:p>
                      <a:pPr marL="0" lvl="0" indent="0" algn="ctr" rtl="0">
                        <a:spcBef>
                          <a:spcPts val="0"/>
                        </a:spcBef>
                        <a:spcAft>
                          <a:spcPts val="0"/>
                        </a:spcAft>
                        <a:buNone/>
                      </a:pPr>
                      <a:endParaRPr sz="1500" b="1">
                        <a:latin typeface="Lato"/>
                        <a:ea typeface="Lato"/>
                        <a:cs typeface="Lato"/>
                        <a:sym typeface="Lato"/>
                      </a:endParaRPr>
                    </a:p>
                  </a:txBody>
                  <a:tcPr marL="106900" marR="106900" marT="134375" marB="134375" anchor="ctr">
                    <a:lnL w="9525" cap="flat" cmpd="sng">
                      <a:solidFill>
                        <a:srgbClr val="009BAF">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GB" b="1">
                          <a:solidFill>
                            <a:srgbClr val="FFFFFF"/>
                          </a:solidFill>
                          <a:latin typeface="Lato"/>
                          <a:ea typeface="Lato"/>
                          <a:cs typeface="Lato"/>
                          <a:sym typeface="Lato"/>
                        </a:rPr>
                        <a:t>Year 5</a:t>
                      </a:r>
                      <a:endParaRPr b="1">
                        <a:solidFill>
                          <a:srgbClr val="FFFFFF"/>
                        </a:solidFill>
                        <a:latin typeface="Lato"/>
                        <a:ea typeface="Lato"/>
                        <a:cs typeface="Lato"/>
                        <a:sym typeface="Lato"/>
                      </a:endParaRPr>
                    </a:p>
                  </a:txBody>
                  <a:tcPr marL="106900" marR="106900" marT="134375" marB="1343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4EB5C5"/>
                    </a:solidFill>
                  </a:tcPr>
                </a:tc>
                <a:tc>
                  <a:txBody>
                    <a:bodyPr/>
                    <a:lstStyle/>
                    <a:p>
                      <a:pPr marL="0" lvl="0" indent="0" algn="ctr" rtl="0">
                        <a:spcBef>
                          <a:spcPts val="0"/>
                        </a:spcBef>
                        <a:spcAft>
                          <a:spcPts val="0"/>
                        </a:spcAft>
                        <a:buNone/>
                      </a:pPr>
                      <a:r>
                        <a:rPr lang="en-GB" b="1">
                          <a:solidFill>
                            <a:srgbClr val="FFFFFF"/>
                          </a:solidFill>
                          <a:latin typeface="Lato"/>
                          <a:ea typeface="Lato"/>
                          <a:cs typeface="Lato"/>
                          <a:sym typeface="Lato"/>
                        </a:rPr>
                        <a:t>Year 6</a:t>
                      </a:r>
                      <a:endParaRPr b="1">
                        <a:solidFill>
                          <a:srgbClr val="FFFFFF"/>
                        </a:solidFill>
                        <a:latin typeface="Lato"/>
                        <a:ea typeface="Lato"/>
                        <a:cs typeface="Lato"/>
                        <a:sym typeface="Lato"/>
                      </a:endParaRPr>
                    </a:p>
                  </a:txBody>
                  <a:tcPr marL="106900" marR="106900" marT="134375" marB="1343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4EB5C5"/>
                    </a:solidFill>
                  </a:tcPr>
                </a:tc>
                <a:extLst>
                  <a:ext uri="{0D108BD9-81ED-4DB2-BD59-A6C34878D82A}">
                    <a16:rowId xmlns:a16="http://schemas.microsoft.com/office/drawing/2014/main" val="10000"/>
                  </a:ext>
                </a:extLst>
              </a:tr>
              <a:tr h="1492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Autumn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chemeClr val="dk1"/>
                        </a:buClr>
                        <a:buSzPts val="1100"/>
                        <a:buFont typeface="Arial"/>
                        <a:buNone/>
                      </a:pPr>
                      <a:r>
                        <a:rPr lang="en-GB" sz="1000" b="1">
                          <a:solidFill>
                            <a:schemeClr val="hlink"/>
                          </a:solidFill>
                          <a:uFill>
                            <a:noFill/>
                          </a:uFill>
                          <a:latin typeface="Lato"/>
                          <a:ea typeface="Lato"/>
                          <a:cs typeface="Lato"/>
                          <a:sym typeface="Lato"/>
                          <a:hlinkClick r:id="rId3"/>
                        </a:rPr>
                        <a:t>What is life like in the Alps?</a:t>
                      </a:r>
                      <a:endParaRPr sz="1000" b="1">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Discovering the climate of mountain ranges and considering why people choose to visit the Alps, focussing on Innsbruck and identifying the human and physical features that attract tourists. Then applying this learning to investigate tourism in the local area, mapping recreational land use and presenting their findings.</a:t>
                      </a: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50000"/>
                        </a:lnSpc>
                        <a:spcBef>
                          <a:spcPts val="0"/>
                        </a:spcBef>
                        <a:spcAft>
                          <a:spcPts val="0"/>
                        </a:spcAft>
                        <a:buClr>
                          <a:schemeClr val="dk1"/>
                        </a:buClr>
                        <a:buSzPts val="1100"/>
                        <a:buFont typeface="Arial"/>
                        <a:buNone/>
                      </a:pPr>
                      <a:r>
                        <a:rPr lang="en-GB" sz="1000" b="1">
                          <a:solidFill>
                            <a:schemeClr val="hlink"/>
                          </a:solidFill>
                          <a:uFill>
                            <a:noFill/>
                          </a:uFill>
                          <a:latin typeface="Lato"/>
                          <a:ea typeface="Lato"/>
                          <a:cs typeface="Lato"/>
                          <a:sym typeface="Lato"/>
                          <a:hlinkClick r:id="rId4"/>
                        </a:rPr>
                        <a:t>Why does population change?</a:t>
                      </a:r>
                      <a:endParaRPr sz="1000" b="1">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Looking at global population distribution, thinking about why certain areas are more populated than others. Exploring the factors that influence birth and death rates and using case studies to illustrate these. Exploring the social, economic and environmental push and pull factors that influence migration. Fieldwork is carried out to explore the impact of population on the local environment.</a:t>
                      </a: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1770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Spring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5"/>
                        </a:rPr>
                        <a:t>Why do oceans matter?</a:t>
                      </a:r>
                      <a:r>
                        <a:rPr lang="en-GB" sz="1000" b="1">
                          <a:solidFill>
                            <a:schemeClr val="dk1"/>
                          </a:solidFill>
                          <a:latin typeface="Lato"/>
                          <a:ea typeface="Lato"/>
                          <a:cs typeface="Lato"/>
                          <a:sym typeface="Lato"/>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Exploring the significance of our oceans, learning how humans use and impact them and how this has changed over time. Studying the Great Barrier Reef and how plastic and pollution is damaging this marine environment, and considering positive environmental changes that can be made including making  eco-friendly choices. Using fieldwork skills to investigate the amount and type of litter in a marine environment.</a:t>
                      </a:r>
                      <a:endParaRPr sz="100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rgbClr val="4285F4"/>
                          </a:solidFill>
                          <a:uFill>
                            <a:noFill/>
                          </a:uFill>
                          <a:latin typeface="Lato"/>
                          <a:ea typeface="Lato"/>
                          <a:cs typeface="Lato"/>
                          <a:sym typeface="Lat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Where does our energy come from?</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Learning about time zones around the world while exploring natural resources and energy found in the United States and the United Kingdom</a:t>
                      </a:r>
                      <a:r>
                        <a:rPr lang="en-GB" sz="1000">
                          <a:solidFill>
                            <a:schemeClr val="dk1"/>
                          </a:solidFill>
                          <a:latin typeface="Lato"/>
                          <a:ea typeface="Lato"/>
                          <a:cs typeface="Lato"/>
                          <a:sym typeface="Lato"/>
                        </a:rPr>
                        <a:t>. L</a:t>
                      </a:r>
                      <a:r>
                        <a:rPr lang="en-GB" sz="1000">
                          <a:latin typeface="Lato"/>
                          <a:ea typeface="Lato"/>
                          <a:cs typeface="Lato"/>
                          <a:sym typeface="Lato"/>
                        </a:rPr>
                        <a:t>earning about renewable and non-renewable energy sources and the impacts these have on society, economy and environment. Carrying out a fieldwork investigation, looking into the best location for a solar panel on the school grounds.</a:t>
                      </a:r>
                      <a:endParaRPr sz="100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1770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Summer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7"/>
                        </a:rPr>
                        <a:t>Would you like to live in the desert?</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Recapping biomes with focus on hot desert biomes and their various characteristics, mapping the largest global deserts. The Mojave Desert is used as a case study to support learning about the physical features of a desert. Exploring h</a:t>
                      </a:r>
                      <a:r>
                        <a:rPr lang="en-GB" sz="1000">
                          <a:solidFill>
                            <a:schemeClr val="dk1"/>
                          </a:solidFill>
                          <a:latin typeface="Lato"/>
                          <a:ea typeface="Lato"/>
                          <a:cs typeface="Lato"/>
                          <a:sym typeface="Lato"/>
                        </a:rPr>
                        <a:t>ow humans use deserts and the environmental threats that can occur in this landscape.</a:t>
                      </a:r>
                      <a:endParaRPr sz="1000" b="1">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00000"/>
                        </a:lnSpc>
                        <a:spcBef>
                          <a:spcPts val="0"/>
                        </a:spcBef>
                        <a:spcAft>
                          <a:spcPts val="0"/>
                        </a:spcAft>
                        <a:buClr>
                          <a:schemeClr val="dk1"/>
                        </a:buClr>
                        <a:buSzPts val="1100"/>
                        <a:buFont typeface="Arial"/>
                        <a:buNone/>
                      </a:pPr>
                      <a:r>
                        <a:rPr lang="en-GB" sz="1000" b="1">
                          <a:solidFill>
                            <a:schemeClr val="hlink"/>
                          </a:solidFill>
                          <a:uFill>
                            <a:noFill/>
                          </a:uFill>
                          <a:latin typeface="Lato"/>
                          <a:ea typeface="Lato"/>
                          <a:cs typeface="Lato"/>
                          <a:sym typeface="Lato"/>
                          <a:hlinkClick r:id="rId8"/>
                        </a:rPr>
                        <a:t>Can I carry out an independent fieldwork enquiry?</a:t>
                      </a:r>
                      <a:endParaRPr sz="1000" b="1">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endParaRPr sz="1000" b="1">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Planning and carrying out an independent enquiry, exploring an issue in the local area. Developing an enquiry question, designing data collection methods, and recording, analysing and presenting the findings. </a:t>
                      </a:r>
                      <a:endParaRPr sz="1000">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800" b="1">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79" name="Google Shape;279;p40"/>
          <p:cNvSpPr txBox="1">
            <a:spLocks noGrp="1"/>
          </p:cNvSpPr>
          <p:nvPr>
            <p:ph type="sldNum" idx="12"/>
          </p:nvPr>
        </p:nvSpPr>
        <p:spPr>
          <a:xfrm>
            <a:off x="10050300" y="7151559"/>
            <a:ext cx="641700" cy="578700"/>
          </a:xfrm>
          <a:prstGeom prst="rect">
            <a:avLst/>
          </a:prstGeom>
        </p:spPr>
        <p:txBody>
          <a:bodyPr spcFirstLastPara="1" wrap="square" lIns="104875" tIns="104875" rIns="104875" bIns="104875" anchor="t" anchorCtr="0">
            <a:noAutofit/>
          </a:bodyPr>
          <a:lstStyle/>
          <a:p>
            <a:pPr marL="0" lvl="0" indent="0" algn="r" rtl="0">
              <a:spcBef>
                <a:spcPts val="0"/>
              </a:spcBef>
              <a:spcAft>
                <a:spcPts val="0"/>
              </a:spcAft>
              <a:buNone/>
            </a:pPr>
            <a:fld id="{00000000-1234-1234-1234-123412341234}" type="slidenum">
              <a:rPr lang="en-GB"/>
              <a:t>5</a:t>
            </a:fld>
            <a:endParaRPr/>
          </a:p>
        </p:txBody>
      </p:sp>
      <p:sp>
        <p:nvSpPr>
          <p:cNvPr id="280" name="Google Shape;280;p40">
            <a:hlinkClick r:id="rId9"/>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1" name="Google Shape;281;p40">
            <a:hlinkClick r:id="rId9"/>
          </p:cNvPr>
          <p:cNvSpPr/>
          <p:nvPr/>
        </p:nvSpPr>
        <p:spPr>
          <a:xfrm>
            <a:off x="-13050" y="0"/>
            <a:ext cx="10692000"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A4 Landscape Templat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1789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1789F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1572</Words>
  <Application>Microsoft Office PowerPoint</Application>
  <PresentationFormat>Custom</PresentationFormat>
  <Paragraphs>109</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Lato</vt:lpstr>
      <vt:lpstr>Caveat</vt:lpstr>
      <vt:lpstr>A4 Landscape Template</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dc:creator>
  <cp:lastModifiedBy>Head</cp:lastModifiedBy>
  <cp:revision>1</cp:revision>
  <dcterms:modified xsi:type="dcterms:W3CDTF">2024-06-12T11:14:38Z</dcterms:modified>
</cp:coreProperties>
</file>